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7" r:id="rId2"/>
    <p:sldId id="261" r:id="rId3"/>
    <p:sldId id="262" r:id="rId4"/>
    <p:sldId id="263" r:id="rId5"/>
    <p:sldId id="265" r:id="rId6"/>
    <p:sldId id="267" r:id="rId7"/>
    <p:sldId id="269" r:id="rId8"/>
  </p:sldIdLst>
  <p:sldSz cx="9144000" cy="6858000" type="screen4x3"/>
  <p:notesSz cx="6858000" cy="9144000"/>
  <p:defaultTextStyle>
    <a:lvl1pPr marL="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1pPr>
    <a:lvl2pPr marL="4572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2pPr>
    <a:lvl3pPr marL="9144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3pPr>
    <a:lvl4pPr marL="13716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4pPr>
    <a:lvl5pPr marL="18288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5pPr>
    <a:lvl6pPr marL="22860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6pPr>
    <a:lvl7pPr marL="27432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7pPr>
    <a:lvl8pPr marL="32004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8pPr>
    <a:lvl9pPr marL="36576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smNativeData">
      <pr:smAppRevision xmlns="smNativeData" xmlns:pr="smNativeData" xmlns:p15="http://schemas.microsoft.com/office/powerpoint/2012/main" xmlns:p14="http://schemas.microsoft.com/office/powerpoint/2010/main" xmlns:mc="http://schemas.openxmlformats.org/markup-compatibility/2006" dt="1731576891" val="1218" rev64="64" revOS="4"/>
      <pr:smFileRevision xmlns="smNativeData" xmlns:pr="smNativeData" xmlns:p15="http://schemas.microsoft.com/office/powerpoint/2012/main" xmlns:p14="http://schemas.microsoft.com/office/powerpoint/2010/main" xmlns:mc="http://schemas.openxmlformats.org/markup-compatibility/2006" dt="1731576891" val="101"/>
      <pr:guideOptions xmlns="smNativeData" xmlns:pr="smNativeData" xmlns:p15="http://schemas.microsoft.com/office/powerpoint/2012/main" xmlns:p14="http://schemas.microsoft.com/office/powerpoint/2010/main" xmlns:mc="http://schemas.openxmlformats.org/markup-compatibility/2006" dt="1731576891" snapToGrid="1" snapToBorder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 d="100"/>
        <a:sy n="12" d="100"/>
      </p:scale>
      <p:origin x="0" y="0"/>
    </p:cViewPr>
  </p:sorterViewPr>
  <p:notesViewPr>
    <p:cSldViewPr>
      <p:cViewPr>
        <p:scale>
          <a:sx n="73" d="100"/>
          <a:sy n="73" d="100"/>
        </p:scale>
        <p:origin x="2231" y="218"/>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IEgAA0AIAABAAAAAmAAAACAAAAD+PAAAAAAAAMAAAABQAAAAAAAAAAAD//wAAAQAAAP//AAABAA=="/>
              </a:ext>
            </a:extLst>
          </p:cNvSpPr>
          <p:nvPr>
            <p:ph type="hdr" sz="quarter"/>
          </p:nvPr>
        </p:nvSpPr>
        <p:spPr>
          <a:xfrm>
            <a:off x="0" y="0"/>
            <a:ext cx="2971800" cy="457200"/>
          </a:xfrm>
          <a:prstGeom prst="rect">
            <a:avLst/>
          </a:prstGeom>
        </p:spPr>
        <p:txBody>
          <a:bodyPr vert="horz" wrap="square" lIns="91440" tIns="45720" rIns="91440" bIns="45720" numCol="1" spcCol="215900" anchor="t">
            <a:prstTxWarp prst="textNoShape">
              <a:avLst/>
            </a:prstTxWarp>
          </a:bodyPr>
          <a:lstStyle>
            <a:lvl1pPr algn="l">
              <a:defRPr lang="ru-RU" sz="1200" cap="none"/>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endParaRPr/>
          </a:p>
        </p:txBody>
      </p:sp>
      <p:sp>
        <p:nvSpPr>
          <p:cNvPr id="3" name="Дата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AIAABAAAAAmAAAACAAAAD+PAAAAAAAAMAAAABQAAAAAAAAAAAD//wAAAQAAAP//AAABAA=="/>
              </a:ext>
            </a:extLst>
          </p:cNvSpPr>
          <p:nvPr>
            <p:ph type="dt" idx="10"/>
          </p:nvPr>
        </p:nvSpPr>
        <p:spPr>
          <a:xfrm>
            <a:off x="3884930" y="0"/>
            <a:ext cx="2971800" cy="457200"/>
          </a:xfrm>
          <a:prstGeom prst="rect">
            <a:avLst/>
          </a:prstGeom>
        </p:spPr>
        <p:txBody>
          <a:bodyPr vert="horz" wrap="square" lIns="91440" tIns="45720" rIns="91440" bIns="45720" numCol="1" spcCol="215900" anchor="t">
            <a:prstTxWarp prst="textNoShape">
              <a:avLst/>
            </a:prstTxWarp>
          </a:bodyPr>
          <a:lstStyle>
            <a:lvl1pPr algn="r">
              <a:defRPr lang="ru-RU" sz="1200" cap="none"/>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fld id="{3544E7ED-A3D8-1111-96FC-5544A9B26000}" type="datetime1">
              <a:t>14.11.2024</a:t>
            </a:fld>
            <a:endParaRPr/>
          </a:p>
        </p:txBody>
      </p:sp>
      <p:sp>
        <p:nvSpPr>
          <p:cNvPr id="4" name="Образ слайда 3"/>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CAcAADgEAAAoIwAAUBkAABAAAAAmAAAACAAAAL8PAAD/HwAAMAAAABQAAAAAAAAAAAD//wAAAQAAAP//AAABAA=="/>
              </a:ext>
            </a:extLst>
          </p:cNvSpPr>
          <p:nvPr>
            <p:ph type="sldImg" idx="2"/>
          </p:nvPr>
        </p:nvSpPr>
        <p:spPr>
          <a:xfrm>
            <a:off x="1143000" y="685800"/>
            <a:ext cx="4572000" cy="34290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ru-RU"/>
            </a:pPr>
            <a:endParaRPr/>
          </a:p>
        </p:txBody>
      </p:sp>
      <p:sp>
        <p:nvSpPr>
          <p:cNvPr id="5" name="Заметки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D8PAAD/HwAAMAAAABQAAAAAAAAAAAD//wAAAQAAAP//AAABAA=="/>
              </a:ext>
            </a:extLst>
          </p:cNvSpPr>
          <p:nvPr>
            <p:ph type="body" idx="3"/>
          </p:nvPr>
        </p:nvSpPr>
        <p:spPr>
          <a:xfrm>
            <a:off x="685800" y="4343400"/>
            <a:ext cx="5486400" cy="4114800"/>
          </a:xfrm>
          <a:prstGeom prst="rect">
            <a:avLst/>
          </a:prstGeom>
          <a:noFill/>
          <a:ln>
            <a:noFill/>
          </a:ln>
        </p:spPr>
        <p:txBody>
          <a:bodyPr vert="horz" wrap="square" lIns="91440" tIns="45720" rIns="91440" bIns="45720" numCol="1" spcCol="215900" anchor="t">
            <a:prstTxWarp prst="textNoShape">
              <a:avLst/>
            </a:prstTxWarp>
          </a:bodyPr>
          <a:lstStyle/>
          <a:p>
            <a:pPr>
              <a:defRPr lang="ru-RU"/>
            </a:pPr>
            <a:r>
              <a:t>Образец текста</a:t>
            </a:r>
          </a:p>
          <a:p>
            <a:pPr lvl="1">
              <a:defRPr lang="ru-RU"/>
            </a:pPr>
            <a:r>
              <a:t>Второй уровень</a:t>
            </a:r>
          </a:p>
          <a:p>
            <a:pPr lvl="2">
              <a:defRPr lang="ru-RU"/>
            </a:pPr>
            <a:r>
              <a:t>Третий уровень</a:t>
            </a:r>
          </a:p>
          <a:p>
            <a:pPr lvl="3">
              <a:defRPr lang="ru-RU"/>
            </a:pPr>
            <a:r>
              <a:t>Четвертый уровень</a:t>
            </a:r>
          </a:p>
          <a:p>
            <a:pPr lvl="4">
              <a:defRPr lang="ru-RU"/>
            </a:pPr>
            <a:r>
              <a:t>Пятый уровень</a:t>
            </a:r>
          </a:p>
        </p:txBody>
      </p:sp>
      <p:sp>
        <p:nvSpPr>
          <p:cNvPr id="6" name="Нижний колонтитул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G41AABIEgAAPjgAABAAAAAmAAAACAAAAL+PAAD/HwAAMAAAABQAAAAAAAAAAAD//wAAAQAAAP//AAABAA=="/>
              </a:ext>
            </a:extLst>
          </p:cNvSpPr>
          <p:nvPr>
            <p:ph type="ftr" sz="quarter" idx="11"/>
          </p:nvPr>
        </p:nvSpPr>
        <p:spPr>
          <a:xfrm>
            <a:off x="0" y="8685530"/>
            <a:ext cx="2971800" cy="457200"/>
          </a:xfrm>
          <a:prstGeom prst="rect">
            <a:avLst/>
          </a:prstGeom>
          <a:noFill/>
          <a:ln>
            <a:noFill/>
          </a:ln>
        </p:spPr>
        <p:txBody>
          <a:bodyPr vert="horz" wrap="square" lIns="91440" tIns="45720" rIns="91440" bIns="45720" numCol="1" spcCol="215900" anchor="b">
            <a:prstTxWarp prst="textNoShape">
              <a:avLst/>
            </a:prstTxWarp>
          </a:bodyPr>
          <a:lstStyle>
            <a:lvl1pPr algn="l">
              <a:defRPr lang="ru-RU" sz="1200" cap="none"/>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endParaRPr/>
          </a:p>
        </p:txBody>
      </p:sp>
      <p:sp>
        <p:nvSpPr>
          <p:cNvPr id="7" name="Номер слайда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PjgAABAAAAAmAAAACAAAAL+PAAD/HwAAMAAAABQAAAAAAAAAAAD//wAAAQAAAP//AAABAA=="/>
              </a:ext>
            </a:extLst>
          </p:cNvSpPr>
          <p:nvPr>
            <p:ph type="sldNum" sz="quarter" idx="12"/>
          </p:nvPr>
        </p:nvSpPr>
        <p:spPr>
          <a:xfrm>
            <a:off x="3884930" y="8685530"/>
            <a:ext cx="2971800" cy="457200"/>
          </a:xfrm>
          <a:prstGeom prst="rect">
            <a:avLst/>
          </a:prstGeom>
          <a:noFill/>
          <a:ln>
            <a:noFill/>
          </a:ln>
        </p:spPr>
        <p:txBody>
          <a:bodyPr vert="horz" wrap="square" lIns="91440" tIns="45720" rIns="91440" bIns="45720" numCol="1" spcCol="215900" anchor="b">
            <a:prstTxWarp prst="textNoShape">
              <a:avLst/>
            </a:prstTxWarp>
          </a:bodyPr>
          <a:lstStyle>
            <a:lvl1pPr algn="r">
              <a:defRPr lang="ru-RU" sz="1200" cap="none"/>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fld id="{3544F0E4-AAD8-1106-96FC-5C53BEB26009}" type="slidenum">
              <a:t>‹#›</a:t>
            </a:fld>
            <a:endParaRPr/>
          </a:p>
        </p:txBody>
      </p:sp>
    </p:spTree>
    <p:extLst>
      <p:ext uri="{BB962C8B-B14F-4D97-AF65-F5344CB8AC3E}">
        <p14:creationId xmlns:p14="http://schemas.microsoft.com/office/powerpoint/2010/main" val="640164468"/>
      </p:ext>
    </p:extLst>
  </p:cSld>
  <p:clrMap bg1="lt1" tx1="dk1" bg2="lt2" tx2="dk2" accent1="accent1" accent2="accent2" accent3="accent3" accent4="accent4" accent5="accent5" accent6="accent6" hlink="hlink" folHlink="folHlink"/>
  <p:hf hdr="0" ftr="0"/>
  <p:notesStyle>
    <a:lvl1pPr marL="0" marR="0" indent="0" algn="l" defTabSz="914400">
      <a:lnSpc>
        <a:spcPct val="100000"/>
      </a:lnSpc>
      <a:spcBef>
        <a:spcPts val="0"/>
      </a:spcBef>
      <a:spcAft>
        <a:spcPts val="0"/>
      </a:spcAft>
      <a:buNone/>
      <a:tabLst/>
      <a:defRPr lang="ru-RU" sz="1200" b="0" i="0" u="none" strike="noStrike" kern="1" cap="none" spc="0" baseline="0">
        <a:solidFill>
          <a:schemeClr val="tx1"/>
        </a:solidFill>
        <a:effectLst/>
        <a:latin typeface="Calibri" pitchFamily="2" charset="-52"/>
        <a:ea typeface="Calibri" pitchFamily="2" charset="-52"/>
        <a:cs typeface="Calibri" pitchFamily="2" charset="-52"/>
      </a:defRPr>
    </a:lvl1pPr>
    <a:lvl2pPr marL="457200" marR="0" indent="0" algn="l" defTabSz="914400">
      <a:lnSpc>
        <a:spcPct val="100000"/>
      </a:lnSpc>
      <a:spcBef>
        <a:spcPts val="0"/>
      </a:spcBef>
      <a:spcAft>
        <a:spcPts val="0"/>
      </a:spcAft>
      <a:buNone/>
      <a:tabLst/>
      <a:defRPr lang="ru-RU" sz="1200" b="0" i="0" u="none" strike="noStrike" kern="1" cap="none" spc="0" baseline="0">
        <a:solidFill>
          <a:schemeClr val="tx1"/>
        </a:solidFill>
        <a:effectLst/>
        <a:latin typeface="Calibri" pitchFamily="2" charset="-52"/>
        <a:ea typeface="Calibri" pitchFamily="2" charset="-52"/>
        <a:cs typeface="Calibri" pitchFamily="2" charset="-52"/>
      </a:defRPr>
    </a:lvl2pPr>
    <a:lvl3pPr marL="914400" marR="0" indent="0" algn="l" defTabSz="914400">
      <a:lnSpc>
        <a:spcPct val="100000"/>
      </a:lnSpc>
      <a:spcBef>
        <a:spcPts val="0"/>
      </a:spcBef>
      <a:spcAft>
        <a:spcPts val="0"/>
      </a:spcAft>
      <a:buNone/>
      <a:tabLst/>
      <a:defRPr lang="ru-RU" sz="1200" b="0" i="0" u="none" strike="noStrike" kern="1" cap="none" spc="0" baseline="0">
        <a:solidFill>
          <a:schemeClr val="tx1"/>
        </a:solidFill>
        <a:effectLst/>
        <a:latin typeface="Calibri" pitchFamily="2" charset="-52"/>
        <a:ea typeface="Calibri" pitchFamily="2" charset="-52"/>
        <a:cs typeface="Calibri" pitchFamily="2" charset="-52"/>
      </a:defRPr>
    </a:lvl3pPr>
    <a:lvl4pPr marL="1371600" marR="0" indent="0" algn="l" defTabSz="914400">
      <a:lnSpc>
        <a:spcPct val="100000"/>
      </a:lnSpc>
      <a:spcBef>
        <a:spcPts val="0"/>
      </a:spcBef>
      <a:spcAft>
        <a:spcPts val="0"/>
      </a:spcAft>
      <a:buNone/>
      <a:tabLst/>
      <a:defRPr lang="ru-RU" sz="1200" b="0" i="0" u="none" strike="noStrike" kern="1" cap="none" spc="0" baseline="0">
        <a:solidFill>
          <a:schemeClr val="tx1"/>
        </a:solidFill>
        <a:effectLst/>
        <a:latin typeface="Calibri" pitchFamily="2" charset="-52"/>
        <a:ea typeface="Calibri" pitchFamily="2" charset="-52"/>
        <a:cs typeface="Calibri" pitchFamily="2" charset="-52"/>
      </a:defRPr>
    </a:lvl4pPr>
    <a:lvl5pPr marL="1828800" marR="0" indent="0" algn="l" defTabSz="914400">
      <a:lnSpc>
        <a:spcPct val="100000"/>
      </a:lnSpc>
      <a:spcBef>
        <a:spcPts val="0"/>
      </a:spcBef>
      <a:spcAft>
        <a:spcPts val="0"/>
      </a:spcAft>
      <a:buNone/>
      <a:tabLst/>
      <a:defRPr lang="ru-RU" sz="1200" b="0" i="0" u="none" strike="noStrike" kern="1" cap="none" spc="0" baseline="0">
        <a:solidFill>
          <a:schemeClr val="tx1"/>
        </a:solidFill>
        <a:effectLst/>
        <a:latin typeface="Calibri" pitchFamily="2" charset="-52"/>
        <a:ea typeface="Calibri" pitchFamily="2" charset="-52"/>
        <a:cs typeface="Calibri" pitchFamily="2" charset="-52"/>
      </a:defRPr>
    </a:lvl5pPr>
    <a:lvl6pPr marL="2286000" marR="0" indent="0" algn="l" defTabSz="914400">
      <a:lnSpc>
        <a:spcPct val="100000"/>
      </a:lnSpc>
      <a:spcBef>
        <a:spcPts val="0"/>
      </a:spcBef>
      <a:spcAft>
        <a:spcPts val="0"/>
      </a:spcAft>
      <a:buNone/>
      <a:tabLst/>
      <a:defRPr lang="ru-RU" sz="1200" b="0" i="0" u="none" strike="noStrike" kern="1" cap="none" spc="0" baseline="0">
        <a:solidFill>
          <a:schemeClr val="tx1"/>
        </a:solidFill>
        <a:effectLst/>
        <a:latin typeface="Calibri" pitchFamily="2" charset="-52"/>
        <a:ea typeface="Calibri" pitchFamily="2" charset="-52"/>
        <a:cs typeface="Calibri" pitchFamily="2" charset="-52"/>
      </a:defRPr>
    </a:lvl6pPr>
    <a:lvl7pPr marL="2743200" marR="0" indent="0" algn="l" defTabSz="914400">
      <a:lnSpc>
        <a:spcPct val="100000"/>
      </a:lnSpc>
      <a:spcBef>
        <a:spcPts val="0"/>
      </a:spcBef>
      <a:spcAft>
        <a:spcPts val="0"/>
      </a:spcAft>
      <a:buNone/>
      <a:tabLst/>
      <a:defRPr lang="ru-RU" sz="1200" b="0" i="0" u="none" strike="noStrike" kern="1" cap="none" spc="0" baseline="0">
        <a:solidFill>
          <a:schemeClr val="tx1"/>
        </a:solidFill>
        <a:effectLst/>
        <a:latin typeface="Calibri" pitchFamily="2" charset="-52"/>
        <a:ea typeface="Calibri" pitchFamily="2" charset="-52"/>
        <a:cs typeface="Calibri" pitchFamily="2" charset="-52"/>
      </a:defRPr>
    </a:lvl7pPr>
    <a:lvl8pPr marL="3200400" marR="0" indent="0" algn="l" defTabSz="914400">
      <a:lnSpc>
        <a:spcPct val="100000"/>
      </a:lnSpc>
      <a:spcBef>
        <a:spcPts val="0"/>
      </a:spcBef>
      <a:spcAft>
        <a:spcPts val="0"/>
      </a:spcAft>
      <a:buNone/>
      <a:tabLst/>
      <a:defRPr lang="ru-RU" sz="1200" b="0" i="0" u="none" strike="noStrike" kern="1" cap="none" spc="0" baseline="0">
        <a:solidFill>
          <a:schemeClr val="tx1"/>
        </a:solidFill>
        <a:effectLst/>
        <a:latin typeface="Calibri" pitchFamily="2" charset="-52"/>
        <a:ea typeface="Calibri" pitchFamily="2" charset="-52"/>
        <a:cs typeface="Calibri" pitchFamily="2" charset="-52"/>
      </a:defRPr>
    </a:lvl8pPr>
    <a:lvl9pPr marL="3657600" marR="0" indent="0" algn="l" defTabSz="914400">
      <a:lnSpc>
        <a:spcPct val="100000"/>
      </a:lnSpc>
      <a:spcBef>
        <a:spcPts val="0"/>
      </a:spcBef>
      <a:spcAft>
        <a:spcPts val="0"/>
      </a:spcAft>
      <a:buNone/>
      <a:tabLst/>
      <a:defRPr lang="ru-RU" sz="1200" b="0" i="0" u="none" strike="noStrike" kern="1" cap="none" spc="0" baseline="0">
        <a:solidFill>
          <a:schemeClr val="tx1"/>
        </a:solidFill>
        <a:effectLst/>
        <a:latin typeface="Calibri" pitchFamily="2" charset="-52"/>
        <a:ea typeface="Calibri" pitchFamily="2" charset="-52"/>
        <a:cs typeface="Calibri" pitchFamily="2" charset="-5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Слайда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CAcAADgEAAAoIwAAUBkAABAAAAAmAAAACAAAAD+PAAAAAAAAMAAAABQAAAAAAAAAAAD//wAAAQAAAP//AAABAA=="/>
              </a:ext>
            </a:extLst>
          </p:cNvSpPr>
          <p:nvPr>
            <p:ph type="sldImg" idx="2"/>
          </p:nvPr>
        </p:nvSpPr>
        <p:spPr>
          <a:xfrm>
            <a:off x="1143000" y="685800"/>
            <a:ext cx="4572000" cy="3429000"/>
          </a:xfrm>
          <a:prstGeom prst="rect">
            <a:avLst/>
          </a:prstGeom>
        </p:spPr>
      </p:sp>
      <p:sp>
        <p:nvSpPr>
          <p:cNvPr id="3" name="ТекстСлайда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L8PAAAAAAAAMAAAABQAAAAAAAAAAAD//wAAAQAAAP//AAABAA=="/>
              </a:ext>
            </a:extLst>
          </p:cNvSpPr>
          <p:nvPr>
            <p:ph type="body" idx="3"/>
          </p:nvPr>
        </p:nvSpPr>
        <p:spPr>
          <a:xfrm>
            <a:off x="685800" y="4343400"/>
            <a:ext cx="5486400" cy="4114800"/>
          </a:xfrm>
          <a:prstGeom prst="rect">
            <a:avLst/>
          </a:prstGeom>
        </p:spPr>
        <p:txBody>
          <a:bodyPr vert="horz" wrap="square" lIns="91440" tIns="45720" rIns="91440" bIns="45720" numCol="1" spcCol="215900" anchor="t">
            <a:prstTxWarp prst="textNoShape">
              <a:avLst/>
            </a:prstTxWarp>
          </a:bodyPr>
          <a:lstStyle/>
          <a:p>
            <a:pPr>
              <a:defRPr lang="ru-RU"/>
            </a:pPr>
            <a:endParaRPr/>
          </a:p>
        </p:txBody>
      </p:sp>
      <p:sp>
        <p:nvSpPr>
          <p:cNvPr id="4" name="ОбластьДатыВремени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AIAABAAAAAmAAAACAAAAD8PAAAAAAAAMAAAABQAAAAAAAAAAAD//wAAAQAAAP//AAABAA=="/>
              </a:ext>
            </a:extLst>
          </p:cNvSpPr>
          <p:nvPr>
            <p:ph type="dt" idx="10"/>
          </p:nvPr>
        </p:nvSpPr>
        <p:spPr>
          <a:xfrm>
            <a:off x="3884930" y="0"/>
            <a:ext cx="2971800" cy="457200"/>
          </a:xfrm>
          <a:prstGeom prst="rect">
            <a:avLst/>
          </a:prstGeom>
        </p:spPr>
      </p:sp>
      <p:sp>
        <p:nvSpPr>
          <p:cNvPr id="5" name="ОбластьНомераСлайда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PjgAABAAAAAmAAAACAAAAL+PAAAAAAAAMAAAABQAAAAAAAAAAAD//wAAAQAAAP//AAABAA=="/>
              </a:ext>
            </a:extLst>
          </p:cNvSpPr>
          <p:nvPr>
            <p:ph type="sldNum" sz="quarter" idx="12"/>
          </p:nvPr>
        </p:nvSpPr>
        <p:spPr>
          <a:xfrm>
            <a:off x="3884930" y="8685530"/>
            <a:ext cx="2971800" cy="457200"/>
          </a:xfrm>
          <a:prstGeom prst="rect">
            <a:avLst/>
          </a:pr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Образ слайда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CAcAADgEAAAoIwAAUBkAABAAAAAmAAAACAAAAAEAAAAAAAAAMAAAABQAAAAAAAAAAAD//wAAAQAAAP//AAABAA=="/>
              </a:ext>
            </a:extLst>
          </p:cNvSpPr>
          <p:nvPr>
            <p:ph type="sldImg"/>
          </p:nvPr>
        </p:nvSpPr>
        <p:spPr>
          <a:xfrm>
            <a:off x="1143000" y="685800"/>
            <a:ext cx="4572000" cy="3429000"/>
          </a:xfrm>
        </p:spPr>
      </p:sp>
      <p:sp>
        <p:nvSpPr>
          <p:cNvPr id="3" name="Заметки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AAAAAAAAAMAAAABQAAAAAAAAAAAD//wAAAQAAAP//AAABAA=="/>
              </a:ext>
            </a:extLst>
          </p:cNvSpPr>
          <p:nvPr>
            <p:ph type="body" idx="1"/>
          </p:nvPr>
        </p:nvSpPr>
        <p:spPr>
          <a:xfrm>
            <a:off x="685800" y="4343400"/>
            <a:ext cx="5486400" cy="4114800"/>
          </a:xfrm>
        </p:spPr>
        <p:txBody>
          <a:bodyPr/>
          <a:lstStyle/>
          <a:p>
            <a:pPr>
              <a:defRPr lang="ru-RU"/>
            </a:pPr>
            <a:endParaRPr/>
          </a:p>
        </p:txBody>
      </p:sp>
      <p:sp>
        <p:nvSpPr>
          <p:cNvPr id="4" name="Номер слайд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2"/>
          </p:nvPr>
        </p:nvSpPr>
        <p:spPr>
          <a:xfrm>
            <a:off x="3884930" y="8685530"/>
            <a:ext cx="2971800" cy="457200"/>
          </a:xfrm>
        </p:spPr>
        <p:txBody>
          <a:bodyPr/>
          <a:lstStyle/>
          <a:p>
            <a:pPr>
              <a:defRPr lang="ru-RU"/>
            </a:pPr>
            <a:fld id="{3544F1E7-A9D8-1107-96FC-5F52BFB2600A}" type="slidenum">
              <a:t>2</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Слайда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CAcAADgEAAAoIwAAUBkAABAAAAAmAAAACAAAAD+PAAAAAAAAMAAAABQAAAAAAAAAAAD//wAAAQAAAP//AAABAA=="/>
              </a:ext>
            </a:extLst>
          </p:cNvSpPr>
          <p:nvPr>
            <p:ph type="sldImg" idx="2"/>
          </p:nvPr>
        </p:nvSpPr>
        <p:spPr>
          <a:xfrm>
            <a:off x="1143000" y="685800"/>
            <a:ext cx="4572000" cy="3429000"/>
          </a:xfrm>
          <a:prstGeom prst="rect">
            <a:avLst/>
          </a:prstGeom>
        </p:spPr>
      </p:sp>
      <p:sp>
        <p:nvSpPr>
          <p:cNvPr id="3" name="ТекстСлайда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LgaAAD4JQAACDQAABAAAAAmAAAACAAAAL8PAAAAAAAAMAAAABQAAAAAAAAAAAD//wAAAQAAAP//AAABAA=="/>
              </a:ext>
            </a:extLst>
          </p:cNvSpPr>
          <p:nvPr>
            <p:ph type="body" idx="3"/>
          </p:nvPr>
        </p:nvSpPr>
        <p:spPr>
          <a:xfrm>
            <a:off x="685800" y="4343400"/>
            <a:ext cx="5486400" cy="4114800"/>
          </a:xfrm>
          <a:prstGeom prst="rect">
            <a:avLst/>
          </a:prstGeom>
        </p:spPr>
        <p:txBody>
          <a:bodyPr vert="horz" wrap="square" lIns="91440" tIns="45720" rIns="91440" bIns="45720" numCol="1" spcCol="215900" anchor="t">
            <a:prstTxWarp prst="textNoShape">
              <a:avLst/>
            </a:prstTxWarp>
          </a:bodyPr>
          <a:lstStyle/>
          <a:p>
            <a:pPr>
              <a:defRPr lang="ru-RU"/>
            </a:pPr>
            <a:endParaRPr/>
          </a:p>
        </p:txBody>
      </p:sp>
      <p:sp>
        <p:nvSpPr>
          <p:cNvPr id="4" name="ОбластьДатыВремени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AIAABAAAAAmAAAACAAAAD8PAAAAAAAAMAAAABQAAAAAAAAAAAD//wAAAQAAAP//AAABAA=="/>
              </a:ext>
            </a:extLst>
          </p:cNvSpPr>
          <p:nvPr>
            <p:ph type="dt" idx="10"/>
          </p:nvPr>
        </p:nvSpPr>
        <p:spPr>
          <a:xfrm>
            <a:off x="3884930" y="0"/>
            <a:ext cx="2971800" cy="457200"/>
          </a:xfrm>
          <a:prstGeom prst="rect">
            <a:avLst/>
          </a:prstGeom>
        </p:spPr>
      </p:sp>
      <p:sp>
        <p:nvSpPr>
          <p:cNvPr id="5" name="ОбластьНомераСлайда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PjgAABAAAAAmAAAACAAAAL+PAAAAAAAAMAAAABQAAAAAAAAAAAD//wAAAQAAAP//AAABAA=="/>
              </a:ext>
            </a:extLst>
          </p:cNvSpPr>
          <p:nvPr>
            <p:ph type="sldNum" sz="quarter" idx="12"/>
          </p:nvPr>
        </p:nvSpPr>
        <p:spPr>
          <a:xfrm>
            <a:off x="3884930" y="8685530"/>
            <a:ext cx="2971800" cy="457200"/>
          </a:xfrm>
          <a:prstGeom prst="rect">
            <a:avLst/>
          </a:pr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Образ слайда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CAcAADgEAAAoIwAAUBkAABAAAAAmAAAACAAAAAEAAAAAAAAAMAAAABQAAAAAAAAAAAD//wAAAQAAAP//AAABAA=="/>
              </a:ext>
            </a:extLst>
          </p:cNvSpPr>
          <p:nvPr>
            <p:ph type="sldImg"/>
          </p:nvPr>
        </p:nvSpPr>
        <p:spPr>
          <a:xfrm>
            <a:off x="1143000" y="685800"/>
            <a:ext cx="4572000" cy="3429000"/>
          </a:xfrm>
        </p:spPr>
      </p:sp>
      <p:sp>
        <p:nvSpPr>
          <p:cNvPr id="3" name="Заметки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AAAAAAAAAMAAAABQAAAAAAAAAAAD//wAAAQAAAP//AAABAA=="/>
              </a:ext>
            </a:extLst>
          </p:cNvSpPr>
          <p:nvPr>
            <p:ph type="body" idx="1"/>
          </p:nvPr>
        </p:nvSpPr>
        <p:spPr>
          <a:xfrm>
            <a:off x="685800" y="4343400"/>
            <a:ext cx="5486400" cy="4114800"/>
          </a:xfrm>
        </p:spPr>
        <p:txBody>
          <a:bodyPr/>
          <a:lstStyle/>
          <a:p>
            <a:pPr>
              <a:defRPr lang="ru-RU"/>
            </a:pPr>
            <a:endParaRPr/>
          </a:p>
        </p:txBody>
      </p:sp>
      <p:sp>
        <p:nvSpPr>
          <p:cNvPr id="4" name="Номер слайд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2"/>
          </p:nvPr>
        </p:nvSpPr>
        <p:spPr>
          <a:xfrm>
            <a:off x="3884930" y="8685530"/>
            <a:ext cx="2971800" cy="457200"/>
          </a:xfrm>
        </p:spPr>
        <p:txBody>
          <a:bodyPr/>
          <a:lstStyle/>
          <a:p>
            <a:pPr>
              <a:defRPr lang="ru-RU"/>
            </a:pPr>
            <a:fld id="{35448DF3-BDD8-117B-96FC-4B2EC3B2601E}" type="slidenum">
              <a:t>4</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Образ слайда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CAcAADgEAAAoIwAAUBkAABAAAAAmAAAACAAAAAEAAAAAAAAAMAAAABQAAAAAAAAAAAD//wAAAQAAAP//AAABAA=="/>
              </a:ext>
            </a:extLst>
          </p:cNvSpPr>
          <p:nvPr>
            <p:ph type="sldImg"/>
          </p:nvPr>
        </p:nvSpPr>
        <p:spPr>
          <a:xfrm>
            <a:off x="1143000" y="685800"/>
            <a:ext cx="4572000" cy="3429000"/>
          </a:xfrm>
        </p:spPr>
      </p:sp>
      <p:sp>
        <p:nvSpPr>
          <p:cNvPr id="3" name="Заметки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AAAAAAAAAMAAAABQAAAAAAAAAAAD//wAAAQAAAP//AAABAA=="/>
              </a:ext>
            </a:extLst>
          </p:cNvSpPr>
          <p:nvPr>
            <p:ph type="body" idx="1"/>
          </p:nvPr>
        </p:nvSpPr>
        <p:spPr>
          <a:xfrm>
            <a:off x="685800" y="4343400"/>
            <a:ext cx="5486400" cy="4114800"/>
          </a:xfrm>
        </p:spPr>
        <p:txBody>
          <a:bodyPr/>
          <a:lstStyle/>
          <a:p>
            <a:pPr>
              <a:defRPr lang="ru-RU"/>
            </a:pPr>
            <a:endParaRPr/>
          </a:p>
        </p:txBody>
      </p:sp>
      <p:sp>
        <p:nvSpPr>
          <p:cNvPr id="4" name="Номер слайд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2"/>
          </p:nvPr>
        </p:nvSpPr>
        <p:spPr>
          <a:xfrm>
            <a:off x="3884930" y="8685530"/>
            <a:ext cx="2971800" cy="457200"/>
          </a:xfrm>
        </p:spPr>
        <p:txBody>
          <a:bodyPr/>
          <a:lstStyle/>
          <a:p>
            <a:pPr>
              <a:defRPr lang="ru-RU"/>
            </a:pPr>
            <a:fld id="{3544AB45-0BD8-115D-96FC-FD08E5B260A8}" type="slidenum">
              <a:t>5</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Образ слайда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CAcAADgEAAAoIwAAUBkAABAAAAAmAAAACAAAAAEAAAAAAAAAMAAAABQAAAAAAAAAAAD//wAAAQAAAP//AAABAA=="/>
              </a:ext>
            </a:extLst>
          </p:cNvSpPr>
          <p:nvPr>
            <p:ph type="sldImg"/>
          </p:nvPr>
        </p:nvSpPr>
        <p:spPr>
          <a:xfrm>
            <a:off x="1143000" y="685800"/>
            <a:ext cx="4572000" cy="3429000"/>
          </a:xfrm>
        </p:spPr>
      </p:sp>
      <p:sp>
        <p:nvSpPr>
          <p:cNvPr id="3" name="Заметки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AAAAAAAAAMAAAABQAAAAAAAAAAAD//wAAAQAAAP//AAABAA=="/>
              </a:ext>
            </a:extLst>
          </p:cNvSpPr>
          <p:nvPr>
            <p:ph type="body" idx="1"/>
          </p:nvPr>
        </p:nvSpPr>
        <p:spPr>
          <a:xfrm>
            <a:off x="685800" y="4343400"/>
            <a:ext cx="5486400" cy="4114800"/>
          </a:xfrm>
        </p:spPr>
        <p:txBody>
          <a:bodyPr/>
          <a:lstStyle/>
          <a:p>
            <a:pPr>
              <a:defRPr lang="ru-RU"/>
            </a:pPr>
            <a:endParaRPr/>
          </a:p>
        </p:txBody>
      </p:sp>
      <p:sp>
        <p:nvSpPr>
          <p:cNvPr id="4" name="Номер слайд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2"/>
          </p:nvPr>
        </p:nvSpPr>
        <p:spPr>
          <a:xfrm>
            <a:off x="3884930" y="8685530"/>
            <a:ext cx="2971800" cy="457200"/>
          </a:xfrm>
        </p:spPr>
        <p:txBody>
          <a:bodyPr/>
          <a:lstStyle/>
          <a:p>
            <a:pPr>
              <a:defRPr lang="ru-RU"/>
            </a:pPr>
            <a:fld id="{3544E4D5-9BD8-1112-96FC-6D47AAB26038}" type="slidenum">
              <a:t>6</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Образ слайда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CAcAADgEAAAoIwAAUBkAABAAAAAmAAAACAAAAAEAAAAAAAAAMAAAABQAAAAAAAAAAAD//wAAAQAAAP//AAABAA=="/>
              </a:ext>
            </a:extLst>
          </p:cNvSpPr>
          <p:nvPr>
            <p:ph type="sldImg"/>
          </p:nvPr>
        </p:nvSpPr>
        <p:spPr>
          <a:xfrm>
            <a:off x="1143000" y="685800"/>
            <a:ext cx="4572000" cy="3429000"/>
          </a:xfrm>
        </p:spPr>
      </p:sp>
      <p:sp>
        <p:nvSpPr>
          <p:cNvPr id="3" name="Заметки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LgaAAD4JQAACDQAABAAAAAmAAAACAAAAAEAAAAAAAAAMAAAABQAAAAAAAAAAAD//wAAAQAAAP//AAABAA=="/>
              </a:ext>
            </a:extLst>
          </p:cNvSpPr>
          <p:nvPr>
            <p:ph type="body" idx="1"/>
          </p:nvPr>
        </p:nvSpPr>
        <p:spPr>
          <a:xfrm>
            <a:off x="685800" y="4343400"/>
            <a:ext cx="5486400" cy="4114800"/>
          </a:xfrm>
        </p:spPr>
        <p:txBody>
          <a:bodyPr/>
          <a:lstStyle/>
          <a:p>
            <a:pPr>
              <a:defRPr lang="ru-RU"/>
            </a:pPr>
            <a:endParaRPr/>
          </a:p>
        </p:txBody>
      </p:sp>
      <p:sp>
        <p:nvSpPr>
          <p:cNvPr id="4" name="Номер слайд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hcAAG41AAAuKgAAPjgAABAAAAAmAAAACAAAAAEAAAAAAAAAMAAAABQAAAAAAAAAAAD//wAAAQAAAP//AAABAA=="/>
              </a:ext>
            </a:extLst>
          </p:cNvSpPr>
          <p:nvPr>
            <p:ph type="sldNum" sz="quarter" idx="12"/>
          </p:nvPr>
        </p:nvSpPr>
        <p:spPr>
          <a:xfrm>
            <a:off x="3884930" y="8685530"/>
            <a:ext cx="2971800" cy="457200"/>
          </a:xfrm>
        </p:spPr>
        <p:txBody>
          <a:bodyPr/>
          <a:lstStyle/>
          <a:p>
            <a:pPr>
              <a:defRPr lang="ru-RU"/>
            </a:pPr>
            <a:fld id="{3544D36A-24D8-1125-96FC-D2709DB26087}" type="slidenum">
              <a:t>7</a:t>
            </a:fld>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QAABsNAAAINAAAJhYAABAAAAAmAAAACAAAAAEAAAAAAAAAMAAAABQAAAAAAAAAAAD//wAAAQAAAP//AAABAA=="/>
              </a:ext>
            </a:extLst>
          </p:cNvSpPr>
          <p:nvPr>
            <p:ph type="ctrTitle"/>
          </p:nvPr>
        </p:nvSpPr>
        <p:spPr>
          <a:xfrm>
            <a:off x="685800" y="2130425"/>
            <a:ext cx="7772400" cy="1470025"/>
          </a:xfrm>
        </p:spPr>
        <p:txBody>
          <a:bodyPr/>
          <a:lstStyle/>
          <a:p>
            <a:pPr>
              <a:defRPr lang="ru-RU"/>
            </a:pPr>
            <a:r>
              <a:t>Образец заголовка</a:t>
            </a:r>
          </a:p>
        </p:txBody>
      </p:sp>
      <p:sp>
        <p:nvSpPr>
          <p:cNvPr id="3" name="Подзаголовок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OgXAADQLwAAsCIAABAAAAAmAAAACAAAAAGAAAAAAAAAMAAAABQAAAAAAAAAAAD//wAAAQAAAP//AAABAA=="/>
              </a:ext>
            </a:extLst>
          </p:cNvSpPr>
          <p:nvPr>
            <p:ph type="subTitle" idx="1"/>
          </p:nvPr>
        </p:nvSpPr>
        <p:spPr>
          <a:xfrm>
            <a:off x="1371600" y="3886200"/>
            <a:ext cx="6400800" cy="1752600"/>
          </a:xfrm>
        </p:spPr>
        <p:txBody>
          <a:bodyPr/>
          <a:lstStyle>
            <a:lvl1pPr marL="0" indent="0" algn="ctr">
              <a:buNone/>
              <a:defRPr lang="ru-RU" cap="none">
                <a:solidFill>
                  <a:srgbClr val="8C8C8C"/>
                </a:solidFill>
              </a:defRPr>
            </a:lvl1pPr>
            <a:lvl2pPr marL="457200" indent="0" algn="ctr">
              <a:buNone/>
              <a:defRPr lang="ru-RU" cap="none">
                <a:solidFill>
                  <a:srgbClr val="8C8C8C"/>
                </a:solidFill>
              </a:defRPr>
            </a:lvl2pPr>
            <a:lvl3pPr marL="914400" indent="0" algn="ctr">
              <a:buNone/>
              <a:defRPr lang="ru-RU" cap="none">
                <a:solidFill>
                  <a:srgbClr val="8C8C8C"/>
                </a:solidFill>
              </a:defRPr>
            </a:lvl3pPr>
            <a:lvl4pPr marL="1371600" indent="0" algn="ctr">
              <a:buNone/>
              <a:defRPr lang="ru-RU" cap="none">
                <a:solidFill>
                  <a:srgbClr val="8C8C8C"/>
                </a:solidFill>
              </a:defRPr>
            </a:lvl4pPr>
            <a:lvl5pPr marL="1828800" indent="0" algn="ctr">
              <a:buNone/>
              <a:defRPr lang="ru-RU" cap="none">
                <a:solidFill>
                  <a:srgbClr val="8C8C8C"/>
                </a:solidFill>
              </a:defRPr>
            </a:lvl5pPr>
            <a:lvl6pPr marL="2286000" indent="0" algn="ctr">
              <a:buNone/>
              <a:defRPr lang="ru-RU" cap="none">
                <a:solidFill>
                  <a:srgbClr val="8C8C8C"/>
                </a:solidFill>
              </a:defRPr>
            </a:lvl6pPr>
            <a:lvl7pPr marL="2743200" indent="0" algn="ctr">
              <a:buNone/>
              <a:defRPr lang="ru-RU" cap="none">
                <a:solidFill>
                  <a:srgbClr val="8C8C8C"/>
                </a:solidFill>
              </a:defRPr>
            </a:lvl7pPr>
            <a:lvl8pPr marL="3200400" indent="0" algn="ctr">
              <a:buNone/>
              <a:defRPr lang="ru-RU" cap="none">
                <a:solidFill>
                  <a:srgbClr val="8C8C8C"/>
                </a:solidFill>
              </a:defRPr>
            </a:lvl8pPr>
            <a:lvl9pPr marL="3657600" indent="0" algn="ctr">
              <a:buNone/>
              <a:defRPr lang="ru-RU" cap="none">
                <a:solidFill>
                  <a:srgbClr val="8C8C8C"/>
                </a:solidFill>
              </a:defRPr>
            </a:lvl9pPr>
          </a:lstStyle>
          <a:p>
            <a:pPr>
              <a:defRPr lang="ru-RU"/>
            </a:pPr>
            <a:r>
              <a:t>Образец подзаголовка</a:t>
            </a:r>
          </a:p>
        </p:txBody>
      </p:sp>
      <p:sp>
        <p:nvSpPr>
          <p:cNvPr id="4" name="Дат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9398-D6D8-1165-96FC-2030DDB26075}" type="datetime1">
              <a:t>14.11.2024</a:t>
            </a:fld>
            <a:endParaRPr/>
          </a:p>
        </p:txBody>
      </p:sp>
      <p:sp>
        <p:nvSpPr>
          <p:cNvPr id="5" name="Нижний колонтитул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6" name="Номер слайда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cAA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8586-C8D8-1173-96FC-3E26CBB2606B}" type="slidenum">
              <a:t>‹#›</a:t>
            </a:fld>
            <a:endParaRP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MAAAABQAAAAAAAAAAAD//wAAAQAAAP//AAABAA=="/>
              </a:ext>
            </a:extLst>
          </p:cNvSpPr>
          <p:nvPr>
            <p:ph type="title"/>
          </p:nvPr>
        </p:nvSpPr>
        <p:spPr/>
        <p:txBody>
          <a:bodyPr/>
          <a:lstStyle/>
          <a:p>
            <a:pPr>
              <a:defRPr lang="ru-RU"/>
            </a:pPr>
            <a:r>
              <a:t>Образец заголовка</a:t>
            </a:r>
          </a:p>
        </p:txBody>
      </p:sp>
      <p:sp>
        <p:nvSpPr>
          <p:cNvPr id="3" name="Вертикальный текс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IAAAAAAAAAMAAAABQAAAAAAAAAAAD//wAAAQAAAP//AAABAA=="/>
              </a:ext>
            </a:extLst>
          </p:cNvSpPr>
          <p:nvPr>
            <p:ph idx="1"/>
          </p:nvPr>
        </p:nvSpPr>
        <p:spPr/>
        <p:txBody>
          <a:bodyPr vert="vert" wrap="square" lIns="91440" tIns="45720" rIns="91440" bIns="45720" numCol="1" spcCol="215900" anchor="t">
            <a:prstTxWarp prst="textNoShape">
              <a:avLst/>
            </a:prstTxWarp>
          </a:bodyPr>
          <a:lstStyle/>
          <a:p>
            <a:pPr>
              <a:defRPr lang="ru-RU"/>
            </a:pPr>
            <a:r>
              <a:t>Образец текста</a:t>
            </a:r>
          </a:p>
          <a:p>
            <a:pPr lvl="1">
              <a:defRPr lang="ru-RU"/>
            </a:pPr>
            <a:r>
              <a:t>Second level</a:t>
            </a:r>
          </a:p>
          <a:p>
            <a:pPr lvl="2">
              <a:defRPr lang="ru-RU"/>
            </a:pPr>
            <a:r>
              <a:t>Third level</a:t>
            </a:r>
          </a:p>
          <a:p>
            <a:pPr lvl="3">
              <a:defRPr lang="ru-RU"/>
            </a:pPr>
            <a:r>
              <a:t>Четвертый уровень</a:t>
            </a:r>
          </a:p>
          <a:p>
            <a:pPr lvl="4">
              <a:defRPr lang="ru-RU"/>
            </a:pPr>
            <a:r>
              <a:t>Fifth level</a:t>
            </a:r>
          </a:p>
        </p:txBody>
      </p:sp>
      <p:sp>
        <p:nvSpPr>
          <p:cNvPr id="4" name="Дат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C065-2BD8-1136-96FC-DD638EB26088}" type="datetime1">
              <a:t>14.11.2024</a:t>
            </a:fld>
            <a:endParaRPr/>
          </a:p>
        </p:txBody>
      </p:sp>
      <p:sp>
        <p:nvSpPr>
          <p:cNvPr id="5" name="Нижний колонтитул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6" name="Номер слайда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B14E-00D8-1147-96FC-F612FFB260A3}" type="slidenum">
              <a:t>‹#›</a:t>
            </a:fld>
            <a:endParaRPr/>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CgAALEBAABwNQAAsCUAABAAAAAmAAAACAAAAAMAAAAAAAAAMAAAABQAAAAAAAAAAAD//wAAAQAAAP//AAABAA=="/>
              </a:ext>
            </a:extLst>
          </p:cNvSpPr>
          <p:nvPr>
            <p:ph type="title"/>
          </p:nvPr>
        </p:nvSpPr>
        <p:spPr>
          <a:xfrm>
            <a:off x="6629400" y="274955"/>
            <a:ext cx="2057400" cy="5851525"/>
          </a:xfrm>
        </p:spPr>
        <p:txBody>
          <a:bodyPr vert="vert" wrap="square" lIns="91440" tIns="45720" rIns="91440" bIns="45720" numCol="1" spcCol="215900" anchor="ctr">
            <a:prstTxWarp prst="textNoShape">
              <a:avLst/>
            </a:prstTxWarp>
          </a:bodyPr>
          <a:lstStyle/>
          <a:p>
            <a:pPr>
              <a:defRPr lang="ru-RU"/>
            </a:pPr>
            <a:r>
              <a:t>Образец заголовка</a:t>
            </a:r>
          </a:p>
        </p:txBody>
      </p:sp>
      <p:sp>
        <p:nvSpPr>
          <p:cNvPr id="3" name="Вертикальный текс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DYJwAAsCUAABAAAAAmAAAACAAAAAMAAAAAAAAAMAAAABQAAAAAAAAAAAD//wAAAQAAAP//AAABAA=="/>
              </a:ext>
            </a:extLst>
          </p:cNvSpPr>
          <p:nvPr>
            <p:ph idx="1"/>
          </p:nvPr>
        </p:nvSpPr>
        <p:spPr>
          <a:xfrm>
            <a:off x="457200" y="274955"/>
            <a:ext cx="6019800" cy="5851525"/>
          </a:xfrm>
        </p:spPr>
        <p:txBody>
          <a:bodyPr vert="vert" wrap="square" lIns="91440" tIns="45720" rIns="91440" bIns="45720" numCol="1" spcCol="215900" anchor="t">
            <a:prstTxWarp prst="textNoShape">
              <a:avLst/>
            </a:prstTxWarp>
          </a:bodyPr>
          <a:lstStyle/>
          <a:p>
            <a:pPr>
              <a:defRPr lang="ru-RU"/>
            </a:pPr>
            <a:r>
              <a:t>Образец текста</a:t>
            </a:r>
          </a:p>
          <a:p>
            <a:pPr lvl="1">
              <a:defRPr lang="ru-RU"/>
            </a:pPr>
            <a:r>
              <a:t>Second level</a:t>
            </a:r>
          </a:p>
          <a:p>
            <a:pPr lvl="2">
              <a:defRPr lang="ru-RU"/>
            </a:pPr>
            <a:r>
              <a:t>Third level</a:t>
            </a:r>
          </a:p>
          <a:p>
            <a:pPr lvl="3">
              <a:defRPr lang="ru-RU"/>
            </a:pPr>
            <a:r>
              <a:t>Четвертый уровень</a:t>
            </a:r>
          </a:p>
          <a:p>
            <a:pPr lvl="4">
              <a:defRPr lang="ru-RU"/>
            </a:pPr>
            <a:r>
              <a:t>Fifth level</a:t>
            </a:r>
          </a:p>
        </p:txBody>
      </p:sp>
      <p:sp>
        <p:nvSpPr>
          <p:cNvPr id="4" name="Дат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AACF-81D8-115C-96FC-7709E4B26022}" type="datetime1">
              <a:t>14.11.2024</a:t>
            </a:fld>
            <a:endParaRPr/>
          </a:p>
        </p:txBody>
      </p:sp>
      <p:sp>
        <p:nvSpPr>
          <p:cNvPr id="5" name="Нижний колонтитул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6" name="Номер слайда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BC3A-74D8-114A-96FC-821FF2B260D7}" type="slidenum">
              <a:t>‹#›</a:t>
            </a:fld>
            <a:endParaRPr/>
          </a:p>
        </p:txBody>
      </p:sp>
    </p:spTree>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Карточка имени">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gUAAFoUAABQMgAAYx0AABAAAAAmAAAACAAAAIGgAAAAAAAAMAAAABQAAAAAAAAAAAD//wAAAQAAAP//AAABAA=="/>
              </a:ext>
            </a:extLst>
          </p:cNvSpPr>
          <p:nvPr>
            <p:ph type="title"/>
          </p:nvPr>
        </p:nvSpPr>
        <p:spPr>
          <a:xfrm>
            <a:off x="971550" y="3308350"/>
            <a:ext cx="7207250" cy="1468755"/>
          </a:xfrm>
        </p:spPr>
        <p:txBody>
          <a:bodyPr vert="horz" wrap="square" lIns="91440" tIns="45720" rIns="91440" bIns="45720" numCol="1" spcCol="215900" anchor="b">
            <a:prstTxWarp prst="textNoShape">
              <a:avLst/>
            </a:prstTxWarp>
          </a:bodyPr>
          <a:lstStyle>
            <a:lvl1pPr algn="l">
              <a:defRPr lang="ru-RU" sz="3200" b="0" cap="none"/>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r>
              <a:t>Образец заголовка</a:t>
            </a:r>
            <a:endParaRPr lang="en-US" cap="none"/>
          </a:p>
        </p:txBody>
      </p:sp>
      <p:sp>
        <p:nvSpPr>
          <p:cNvPr id="3" name="Tex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gUAAGMdAABQMgAAriIAABAAAAAmAAAACAAAAAGgAAAAAAAAMAAAABQAAAAAAAAAAAD//wAAAQAAAP//AAABAA=="/>
              </a:ext>
            </a:extLst>
          </p:cNvSpPr>
          <p:nvPr>
            <p:ph idx="1"/>
          </p:nvPr>
        </p:nvSpPr>
        <p:spPr>
          <a:xfrm>
            <a:off x="971550" y="4777105"/>
            <a:ext cx="7207250" cy="860425"/>
          </a:xfrm>
        </p:spPr>
        <p:txBody>
          <a:bodyPr vert="horz" wrap="square" lIns="91440" tIns="45720" rIns="91440" bIns="45720" numCol="1" spcCol="215900" anchor="t">
            <a:prstTxWarp prst="textNoShape">
              <a:avLst/>
            </a:prstTxWarp>
          </a:bodyPr>
          <a:lstStyle>
            <a:lvl1pPr marL="0" indent="0" algn="l">
              <a:buNone/>
              <a:defRPr lang="ru-RU" sz="2000" cap="none">
                <a:solidFill>
                  <a:schemeClr val="tx1"/>
                </a:solidFill>
              </a:defRPr>
            </a:lvl1pPr>
            <a:lvl2pPr marL="457200" indent="0">
              <a:buNone/>
              <a:defRPr lang="ru-RU" sz="1800" cap="none">
                <a:solidFill>
                  <a:srgbClr val="8C8C8C"/>
                </a:solidFill>
              </a:defRPr>
            </a:lvl2pPr>
            <a:lvl3pPr marL="914400" indent="0">
              <a:buNone/>
              <a:defRPr lang="ru-RU" sz="1600" cap="none">
                <a:solidFill>
                  <a:srgbClr val="8C8C8C"/>
                </a:solidFill>
              </a:defRPr>
            </a:lvl3pPr>
            <a:lvl4pPr marL="1371600" indent="0">
              <a:buNone/>
              <a:defRPr lang="ru-RU" sz="1400" cap="none">
                <a:solidFill>
                  <a:srgbClr val="8C8C8C"/>
                </a:solidFill>
              </a:defRPr>
            </a:lvl4pPr>
            <a:lvl5pPr marL="1828800" indent="0">
              <a:buNone/>
              <a:defRPr lang="ru-RU" sz="1400" cap="none">
                <a:solidFill>
                  <a:srgbClr val="8C8C8C"/>
                </a:solidFill>
              </a:defRPr>
            </a:lvl5pPr>
            <a:lvl6pPr marL="2286000" indent="0">
              <a:buNone/>
              <a:defRPr lang="ru-RU" sz="1400" cap="none">
                <a:solidFill>
                  <a:srgbClr val="8C8C8C"/>
                </a:solidFill>
              </a:defRPr>
            </a:lvl6pPr>
            <a:lvl7pPr marL="2743200" indent="0">
              <a:buNone/>
              <a:defRPr lang="ru-RU" sz="1400" cap="none">
                <a:solidFill>
                  <a:srgbClr val="8C8C8C"/>
                </a:solidFill>
              </a:defRPr>
            </a:lvl7pPr>
            <a:lvl8pPr marL="3200400" indent="0">
              <a:buNone/>
              <a:defRPr lang="ru-RU" sz="1400" cap="none">
                <a:solidFill>
                  <a:srgbClr val="8C8C8C"/>
                </a:solidFill>
              </a:defRPr>
            </a:lvl8pPr>
            <a:lvl9pPr marL="3657600" indent="0">
              <a:buNone/>
              <a:defRPr lang="ru-RU" sz="1400" cap="none">
                <a:solidFill>
                  <a:srgbClr val="8C8C8C"/>
                </a:solidFill>
              </a:defRPr>
            </a:lvl9pPr>
          </a:lstStyle>
          <a:p>
            <a:pPr>
              <a:defRPr lang="ru-RU"/>
            </a:pPr>
            <a:r>
              <a:t>Образец текста</a:t>
            </a:r>
          </a:p>
        </p:txBody>
      </p:sp>
      <p:sp>
        <p:nvSpPr>
          <p:cNvPr id="4" name="Date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D4D9-97D8-1122-96FC-61779AB26034}" type="datetime1">
              <a:t>14.11.2024</a:t>
            </a:fld>
            <a:endParaRPr/>
          </a:p>
        </p:txBody>
      </p:sp>
      <p:sp>
        <p:nvSpPr>
          <p:cNvPr id="5"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6"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958B-C5D8-1163-96FC-3336DBB26066}" type="slidenum">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extLst>
          <p:ext uri="smNativeData">
            <pr:smNativeData xmlns="smNativeData" xmlns:pr="smNativeData" xmlns:p15="http://schemas.microsoft.com/office/powerpoint/2012/main" val="O8Q1ZwAAAAC8AgAAAAAAAAYAAAAAAAAAAAAAAAAAAAAAAAAAAQAAAAAAAAAAAAAAAAAAAAAAAAAAAAAA" duo="O8Q1ZwAAAAAAAAAAAAAAAAAAAAA="/>
          </p:ext>
        </p:extLst>
      </p:transition>
    </mc:Choice>
    <mc:Fallback>
      <p:transition spd="med">
        <p:fade/>
        <p:extLst>
          <p:ext uri="smNativeData">
            <pr:smNativeData xmlns="smNativeData" xmlns:pr="smNativeData" xmlns:p15="http://schemas.microsoft.com/office/powerpoint/2012/main" xmlns:p14="http://schemas.microsoft.com/office/powerpoint/2010/main" val="O8Q1ZwAAAAC8AgAAAAAAAAYAAAAAAAAAAAAAAAAAAAAAAAAAAQAAAAAAAAAAAAAAAAAAAAAAAAAAAAAA" duo="O8Q1ZwAAAAAAAAAAAAAAAAAAAAA="/>
          </p:ext>
        </p:extLst>
      </p:transition>
    </mc:Fallback>
  </mc:AlternateContent>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MAAAABQAAAAAAAAAAAD//wAAAQAAAP//AAABAA=="/>
              </a:ext>
            </a:extLst>
          </p:cNvSpPr>
          <p:nvPr>
            <p:ph type="title"/>
          </p:nvPr>
        </p:nvSpPr>
        <p:spPr/>
        <p:txBody>
          <a:bodyPr/>
          <a:lstStyle/>
          <a:p>
            <a:pPr>
              <a:defRPr lang="ru-RU"/>
            </a:pPr>
            <a:r>
              <a:t>Образец заголовка</a:t>
            </a:r>
          </a:p>
        </p:txBody>
      </p:sp>
      <p:sp>
        <p:nvSpPr>
          <p:cNvPr id="3" name="Объек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AAAAAAAAAAAMAAAABQAAAAAAAAAAAD//wAAAQAAAP//AAABAA=="/>
              </a:ext>
            </a:extLst>
          </p:cNvSpPr>
          <p:nvPr>
            <p:ph idx="1"/>
          </p:nvPr>
        </p:nvSpPr>
        <p:spPr/>
        <p:txBody>
          <a:bodyPr/>
          <a:lstStyle/>
          <a:p>
            <a:pPr>
              <a:defRPr lang="ru-RU"/>
            </a:pPr>
            <a:r>
              <a:t>Образец текста</a:t>
            </a:r>
          </a:p>
          <a:p>
            <a:pPr lvl="1">
              <a:defRPr lang="ru-RU"/>
            </a:pPr>
            <a:r>
              <a:t>Second level</a:t>
            </a:r>
          </a:p>
          <a:p>
            <a:pPr lvl="2">
              <a:defRPr lang="ru-RU"/>
            </a:pPr>
            <a:r>
              <a:t>Third level</a:t>
            </a:r>
          </a:p>
          <a:p>
            <a:pPr lvl="3">
              <a:defRPr lang="ru-RU"/>
            </a:pPr>
            <a:r>
              <a:t>Четвертый уровень</a:t>
            </a:r>
          </a:p>
          <a:p>
            <a:pPr lvl="4">
              <a:defRPr lang="ru-RU"/>
            </a:pPr>
            <a:r>
              <a:t>Fifth level</a:t>
            </a:r>
          </a:p>
        </p:txBody>
      </p:sp>
      <p:sp>
        <p:nvSpPr>
          <p:cNvPr id="4" name="Дат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9D95-DBD8-116B-96FC-2D3ED3B26078}" type="datetime1">
              <a:t>14.11.2024</a:t>
            </a:fld>
            <a:endParaRPr/>
          </a:p>
        </p:txBody>
      </p:sp>
      <p:sp>
        <p:nvSpPr>
          <p:cNvPr id="5" name="Нижний колонтитул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6" name="Номер слайда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97D6-98D8-1161-96FC-6E34D9B2603B}" type="slidenum">
              <a:t>‹#›</a:t>
            </a:fld>
            <a:endParaRPr/>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7/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gQAABwbAABCNAAAfSMAABAAAAAmAAAACAAAAIGAAAAAAAAAMAAAABQAAAAAAAAAAAD//wAAAQAAAP//AAABAA=="/>
              </a:ext>
            </a:extLst>
          </p:cNvSpPr>
          <p:nvPr>
            <p:ph type="title"/>
          </p:nvPr>
        </p:nvSpPr>
        <p:spPr>
          <a:xfrm>
            <a:off x="722630" y="4406900"/>
            <a:ext cx="7772400" cy="1362075"/>
          </a:xfrm>
        </p:spPr>
        <p:txBody>
          <a:bodyPr vert="horz" wrap="square" lIns="91440" tIns="45720" rIns="91440" bIns="45720" numCol="1" spcCol="215900" anchor="t">
            <a:prstTxWarp prst="textNoShape">
              <a:avLst/>
            </a:prstTxWarp>
          </a:bodyPr>
          <a:lstStyle>
            <a:lvl1pPr algn="l">
              <a:defRPr lang="ru-RU" sz="4000" b="1" cap="all"/>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r>
              <a:t>Образец заголовка</a:t>
            </a:r>
          </a:p>
        </p:txBody>
      </p:sp>
      <p:sp>
        <p:nvSpPr>
          <p:cNvPr id="3" name="Текс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gQAAOIRAABCNAAAHBsAABAAAAAmAAAACAAAAIGAAAAAAAAAMAAAABQAAAAAAAAAAAD//wAAAQAAAP//AAABAA=="/>
              </a:ext>
            </a:extLst>
          </p:cNvSpPr>
          <p:nvPr>
            <p:ph idx="1"/>
          </p:nvPr>
        </p:nvSpPr>
        <p:spPr>
          <a:xfrm>
            <a:off x="722630" y="2907030"/>
            <a:ext cx="7772400" cy="1499870"/>
          </a:xfrm>
        </p:spPr>
        <p:txBody>
          <a:bodyPr vert="horz" wrap="square" lIns="91440" tIns="45720" rIns="91440" bIns="45720" numCol="1" spcCol="215900" anchor="b">
            <a:prstTxWarp prst="textNoShape">
              <a:avLst/>
            </a:prstTxWarp>
          </a:bodyPr>
          <a:lstStyle>
            <a:lvl1pPr marL="0" indent="0">
              <a:buNone/>
              <a:defRPr lang="ru-RU" sz="2000" cap="none">
                <a:solidFill>
                  <a:srgbClr val="8C8C8C"/>
                </a:solidFill>
              </a:defRPr>
            </a:lvl1pPr>
            <a:lvl2pPr marL="457200" indent="0">
              <a:buNone/>
              <a:defRPr lang="ru-RU" sz="1800" cap="none">
                <a:solidFill>
                  <a:srgbClr val="8C8C8C"/>
                </a:solidFill>
              </a:defRPr>
            </a:lvl2pPr>
            <a:lvl3pPr marL="914400" indent="0">
              <a:buNone/>
              <a:defRPr lang="ru-RU" sz="1600" cap="none">
                <a:solidFill>
                  <a:srgbClr val="8C8C8C"/>
                </a:solidFill>
              </a:defRPr>
            </a:lvl3pPr>
            <a:lvl4pPr marL="1371600" indent="0">
              <a:buNone/>
              <a:defRPr lang="ru-RU" sz="1400" cap="none">
                <a:solidFill>
                  <a:srgbClr val="8C8C8C"/>
                </a:solidFill>
              </a:defRPr>
            </a:lvl4pPr>
            <a:lvl5pPr marL="1828800" indent="0">
              <a:buNone/>
              <a:defRPr lang="ru-RU" sz="1400" cap="none">
                <a:solidFill>
                  <a:srgbClr val="8C8C8C"/>
                </a:solidFill>
              </a:defRPr>
            </a:lvl5pPr>
            <a:lvl6pPr marL="2286000" indent="0">
              <a:buNone/>
              <a:defRPr lang="ru-RU" sz="1400" cap="none">
                <a:solidFill>
                  <a:srgbClr val="8C8C8C"/>
                </a:solidFill>
              </a:defRPr>
            </a:lvl6pPr>
            <a:lvl7pPr marL="2743200" indent="0">
              <a:buNone/>
              <a:defRPr lang="ru-RU" sz="1400" cap="none">
                <a:solidFill>
                  <a:srgbClr val="8C8C8C"/>
                </a:solidFill>
              </a:defRPr>
            </a:lvl7pPr>
            <a:lvl8pPr marL="3200400" indent="0">
              <a:buNone/>
              <a:defRPr lang="ru-RU" sz="1400" cap="none">
                <a:solidFill>
                  <a:srgbClr val="8C8C8C"/>
                </a:solidFill>
              </a:defRPr>
            </a:lvl8pPr>
            <a:lvl9pPr marL="3657600" indent="0">
              <a:buNone/>
              <a:defRPr lang="ru-RU" sz="1400" cap="none">
                <a:solidFill>
                  <a:srgbClr val="8C8C8C"/>
                </a:solidFill>
              </a:defRPr>
            </a:lvl9pPr>
          </a:lstStyle>
          <a:p>
            <a:pPr>
              <a:defRPr lang="ru-RU"/>
            </a:pPr>
            <a:r>
              <a:t>Образец текста</a:t>
            </a:r>
          </a:p>
        </p:txBody>
      </p:sp>
      <p:sp>
        <p:nvSpPr>
          <p:cNvPr id="4" name="Дат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C609-47D8-1130-96FC-B16588B260E4}" type="datetime1">
              <a:t>14.11.2024</a:t>
            </a:fld>
            <a:endParaRPr/>
          </a:p>
        </p:txBody>
      </p:sp>
      <p:sp>
        <p:nvSpPr>
          <p:cNvPr id="5" name="Нижний колонтитул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6" name="Номер слайда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9BFD-B3D8-116D-96FC-4538D5B26010}" type="slidenum">
              <a:t>‹#›</a:t>
            </a:fld>
            <a:endParaRPr/>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MAAAABQAAAAAAAAAAAD//wAAAQAAAP//AAABAA=="/>
              </a:ext>
            </a:extLst>
          </p:cNvSpPr>
          <p:nvPr>
            <p:ph type="title"/>
          </p:nvPr>
        </p:nvSpPr>
        <p:spPr/>
        <p:txBody>
          <a:bodyPr/>
          <a:lstStyle/>
          <a:p>
            <a:pPr>
              <a:defRPr lang="ru-RU"/>
            </a:pPr>
            <a:r>
              <a:t>Образец заголовка</a:t>
            </a:r>
          </a:p>
        </p:txBody>
      </p:sp>
      <p:sp>
        <p:nvSpPr>
          <p:cNvPr id="3" name="Объек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CoGwAAsCUAABAAAAAmAAAACAAAAAGAAAAAAAAAMAAAABQAAAAAAAAAAAD//wAAAQAAAP//AAABAA=="/>
              </a:ext>
            </a:extLst>
          </p:cNvSpPr>
          <p:nvPr>
            <p:ph idx="1"/>
          </p:nvPr>
        </p:nvSpPr>
        <p:spPr>
          <a:xfrm>
            <a:off x="457200" y="1600200"/>
            <a:ext cx="4038600" cy="4526280"/>
          </a:xfrm>
        </p:spPr>
        <p:txBody>
          <a:bodyPr/>
          <a:lstStyle>
            <a:lvl1pPr>
              <a:defRPr lang="ru-RU" sz="2800" cap="none"/>
            </a:lvl1pPr>
            <a:lvl2pPr>
              <a:defRPr lang="ru-RU" sz="2400" cap="none"/>
            </a:lvl2pPr>
            <a:lvl3pPr>
              <a:defRPr lang="ru-RU" sz="2000" cap="none"/>
            </a:lvl3pPr>
            <a:lvl4pPr>
              <a:defRPr lang="ru-RU" sz="1800" cap="none"/>
            </a:lvl4pPr>
            <a:lvl5pPr>
              <a:defRPr lang="ru-RU" sz="1800" cap="none"/>
            </a:lvl5pPr>
            <a:lvl6pPr>
              <a:defRPr lang="ru-RU" sz="1800" cap="none"/>
            </a:lvl6pPr>
            <a:lvl7pPr>
              <a:defRPr lang="ru-RU" sz="1800" cap="none"/>
            </a:lvl7pPr>
            <a:lvl8pPr>
              <a:defRPr lang="ru-RU" sz="1800" cap="none"/>
            </a:lvl8pPr>
            <a:lvl9pPr>
              <a:defRPr lang="ru-RU" sz="1800" cap="none"/>
            </a:lvl9pPr>
          </a:lstStyle>
          <a:p>
            <a:pPr>
              <a:defRPr lang="ru-RU"/>
            </a:pPr>
            <a:r>
              <a:t>Образец текста</a:t>
            </a:r>
          </a:p>
          <a:p>
            <a:pPr lvl="1">
              <a:defRPr lang="ru-RU"/>
            </a:pPr>
            <a:r>
              <a:t>Second level</a:t>
            </a:r>
          </a:p>
          <a:p>
            <a:pPr lvl="2">
              <a:defRPr lang="ru-RU"/>
            </a:pPr>
            <a:r>
              <a:t>Third level</a:t>
            </a:r>
          </a:p>
          <a:p>
            <a:pPr lvl="3">
              <a:defRPr lang="ru-RU"/>
            </a:pPr>
            <a:r>
              <a:t>Четвертый уровень</a:t>
            </a:r>
          </a:p>
          <a:p>
            <a:pPr lvl="4">
              <a:defRPr lang="ru-RU"/>
            </a:pPr>
            <a:r>
              <a:t>Fifth level</a:t>
            </a:r>
          </a:p>
        </p:txBody>
      </p:sp>
      <p:sp>
        <p:nvSpPr>
          <p:cNvPr id="4" name="Объект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BwAANgJAABwNQAAsCUAABAAAAAmAAAACAAAAAGAAAAAAAAAMAAAABQAAAAAAAAAAAD//wAAAQAAAP//AAABAA=="/>
              </a:ext>
            </a:extLst>
          </p:cNvSpPr>
          <p:nvPr>
            <p:ph idx="2"/>
          </p:nvPr>
        </p:nvSpPr>
        <p:spPr>
          <a:xfrm>
            <a:off x="4648200" y="1600200"/>
            <a:ext cx="4038600" cy="4526280"/>
          </a:xfrm>
        </p:spPr>
        <p:txBody>
          <a:bodyPr/>
          <a:lstStyle>
            <a:lvl1pPr>
              <a:defRPr lang="ru-RU" sz="2800" cap="none"/>
            </a:lvl1pPr>
            <a:lvl2pPr>
              <a:defRPr lang="ru-RU" sz="2400" cap="none"/>
            </a:lvl2pPr>
            <a:lvl3pPr>
              <a:defRPr lang="ru-RU" sz="2000" cap="none"/>
            </a:lvl3pPr>
            <a:lvl4pPr>
              <a:defRPr lang="ru-RU" sz="1800" cap="none"/>
            </a:lvl4pPr>
            <a:lvl5pPr>
              <a:defRPr lang="ru-RU" sz="1800" cap="none"/>
            </a:lvl5pPr>
            <a:lvl6pPr>
              <a:defRPr lang="ru-RU" sz="1800" cap="none"/>
            </a:lvl6pPr>
            <a:lvl7pPr>
              <a:defRPr lang="ru-RU" sz="1800" cap="none"/>
            </a:lvl7pPr>
            <a:lvl8pPr>
              <a:defRPr lang="ru-RU" sz="1800" cap="none"/>
            </a:lvl8pPr>
            <a:lvl9pPr>
              <a:defRPr lang="ru-RU" sz="1800" cap="none"/>
            </a:lvl9pPr>
          </a:lstStyle>
          <a:p>
            <a:pPr>
              <a:defRPr lang="ru-RU"/>
            </a:pPr>
            <a:r>
              <a:t>Образец текста</a:t>
            </a:r>
          </a:p>
          <a:p>
            <a:pPr lvl="1">
              <a:defRPr lang="ru-RU"/>
            </a:pPr>
            <a:r>
              <a:t>Second level</a:t>
            </a:r>
          </a:p>
          <a:p>
            <a:pPr lvl="2">
              <a:defRPr lang="ru-RU"/>
            </a:pPr>
            <a:r>
              <a:t>Third level</a:t>
            </a:r>
          </a:p>
          <a:p>
            <a:pPr lvl="3">
              <a:defRPr lang="ru-RU"/>
            </a:pPr>
            <a:r>
              <a:t>Четвертый уровень</a:t>
            </a:r>
          </a:p>
          <a:p>
            <a:pPr lvl="4">
              <a:defRPr lang="ru-RU"/>
            </a:pPr>
            <a:r>
              <a:t>Fifth level</a:t>
            </a:r>
          </a:p>
        </p:txBody>
      </p:sp>
      <p:sp>
        <p:nvSpPr>
          <p:cNvPr id="5" name="Дата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BC6E-20D8-114A-96FC-D61FF2B26083}" type="datetime1">
              <a:t>14.11.2024</a:t>
            </a:fld>
            <a:endParaRPr/>
          </a:p>
        </p:txBody>
      </p:sp>
      <p:sp>
        <p:nvSpPr>
          <p:cNvPr id="6" name="Нижний колонтитул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7" name="Номер слайда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B3CA-84D8-1145-96FC-7210FDB26027}" type="slidenum">
              <a:t>‹#›</a:t>
            </a:fld>
            <a:endParaRPr/>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MAAAABQAAAAAAAAAAAD//wAAAQAAAP//AAABAA=="/>
              </a:ext>
            </a:extLst>
          </p:cNvSpPr>
          <p:nvPr>
            <p:ph type="title"/>
          </p:nvPr>
        </p:nvSpPr>
        <p:spPr/>
        <p:txBody>
          <a:bodyPr/>
          <a:lstStyle/>
          <a:p>
            <a:pPr>
              <a:defRPr lang="ru-RU"/>
            </a:pPr>
            <a:r>
              <a:t>Образец заголовка</a:t>
            </a:r>
          </a:p>
        </p:txBody>
      </p:sp>
      <p:sp>
        <p:nvSpPr>
          <p:cNvPr id="3" name="Текс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HIJAACrGwAAYQ0AABAAAAAmAAAACAAAAIGAAAAAAAAAMAAAABQAAAAAAAAAAAD//wAAAQAAAP//AAABAA=="/>
              </a:ext>
            </a:extLst>
          </p:cNvSpPr>
          <p:nvPr>
            <p:ph idx="1"/>
          </p:nvPr>
        </p:nvSpPr>
        <p:spPr>
          <a:xfrm>
            <a:off x="457200" y="1535430"/>
            <a:ext cx="4040505" cy="639445"/>
          </a:xfrm>
        </p:spPr>
        <p:txBody>
          <a:bodyPr vert="horz" wrap="square" lIns="91440" tIns="45720" rIns="91440" bIns="45720" numCol="1" spcCol="215900" anchor="b">
            <a:prstTxWarp prst="textNoShape">
              <a:avLst/>
            </a:prstTxWarp>
          </a:bodyPr>
          <a:lstStyle>
            <a:lvl1pPr marL="0" indent="0">
              <a:buNone/>
              <a:defRPr lang="ru-RU" sz="2400" b="1" cap="none"/>
            </a:lvl1pPr>
            <a:lvl2pPr marL="457200" indent="0">
              <a:buNone/>
              <a:defRPr lang="ru-RU" sz="2000" b="1" cap="none"/>
            </a:lvl2pPr>
            <a:lvl3pPr marL="914400" indent="0">
              <a:buNone/>
              <a:defRPr lang="ru-RU" sz="1800" b="1" cap="none"/>
            </a:lvl3pPr>
            <a:lvl4pPr marL="1371600" indent="0">
              <a:buNone/>
              <a:defRPr lang="ru-RU" sz="1600" b="1" cap="none"/>
            </a:lvl4pPr>
            <a:lvl5pPr marL="1828800" indent="0">
              <a:buNone/>
              <a:defRPr lang="ru-RU" sz="1600" b="1" cap="none"/>
            </a:lvl5pPr>
            <a:lvl6pPr marL="2286000" indent="0">
              <a:buNone/>
              <a:defRPr lang="ru-RU" sz="1600" b="1" cap="none"/>
            </a:lvl6pPr>
            <a:lvl7pPr marL="2743200" indent="0">
              <a:buNone/>
              <a:defRPr lang="ru-RU" sz="1600" b="1" cap="none"/>
            </a:lvl7pPr>
            <a:lvl8pPr marL="3200400" indent="0">
              <a:buNone/>
              <a:defRPr lang="ru-RU" sz="1600" b="1" cap="none"/>
            </a:lvl8pPr>
            <a:lvl9pPr marL="3657600" indent="0">
              <a:buNone/>
              <a:defRPr lang="ru-RU" sz="1600" b="1" cap="none"/>
            </a:lvl9pPr>
          </a:lstStyle>
          <a:p>
            <a:pPr>
              <a:defRPr lang="ru-RU"/>
            </a:pPr>
            <a:r>
              <a:t>Образец текста</a:t>
            </a:r>
          </a:p>
        </p:txBody>
      </p:sp>
      <p:sp>
        <p:nvSpPr>
          <p:cNvPr id="4" name="Объект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GENAACrGwAAsCUAABAAAAAmAAAACAAAAAGAAAAAAAAAMAAAABQAAAAAAAAAAAD//wAAAQAAAP//AAABAA=="/>
              </a:ext>
            </a:extLst>
          </p:cNvSpPr>
          <p:nvPr>
            <p:ph idx="2"/>
          </p:nvPr>
        </p:nvSpPr>
        <p:spPr>
          <a:xfrm>
            <a:off x="457200" y="2174875"/>
            <a:ext cx="4040505" cy="3951605"/>
          </a:xfrm>
        </p:spPr>
        <p:txBody>
          <a:bodyPr/>
          <a:lstStyle>
            <a:lvl1pPr>
              <a:defRPr lang="ru-RU" sz="2400" cap="none"/>
            </a:lvl1pPr>
            <a:lvl2pPr>
              <a:defRPr lang="ru-RU" sz="2000" cap="none"/>
            </a:lvl2pPr>
            <a:lvl3pPr>
              <a:defRPr lang="ru-RU" sz="1800" cap="none"/>
            </a:lvl3pPr>
            <a:lvl4pPr>
              <a:defRPr lang="ru-RU" sz="1600" cap="none"/>
            </a:lvl4pPr>
            <a:lvl5pPr>
              <a:defRPr lang="ru-RU" sz="1600" cap="none"/>
            </a:lvl5pPr>
            <a:lvl6pPr>
              <a:defRPr lang="ru-RU" sz="1600" cap="none"/>
            </a:lvl6pPr>
            <a:lvl7pPr>
              <a:defRPr lang="ru-RU" sz="1600" cap="none"/>
            </a:lvl7pPr>
            <a:lvl8pPr>
              <a:defRPr lang="ru-RU" sz="1600" cap="none"/>
            </a:lvl8pPr>
            <a:lvl9pPr>
              <a:defRPr lang="ru-RU" sz="1600" cap="none"/>
            </a:lvl9pPr>
          </a:lstStyle>
          <a:p>
            <a:pPr>
              <a:defRPr lang="ru-RU"/>
            </a:pPr>
            <a:r>
              <a:t>Образец текста</a:t>
            </a:r>
          </a:p>
          <a:p>
            <a:pPr lvl="1">
              <a:defRPr lang="ru-RU"/>
            </a:pPr>
            <a:r>
              <a:t>Second level</a:t>
            </a:r>
          </a:p>
          <a:p>
            <a:pPr lvl="2">
              <a:defRPr lang="ru-RU"/>
            </a:pPr>
            <a:r>
              <a:t>Third level</a:t>
            </a:r>
          </a:p>
          <a:p>
            <a:pPr lvl="3">
              <a:defRPr lang="ru-RU"/>
            </a:pPr>
            <a:r>
              <a:t>Четвертый уровень</a:t>
            </a:r>
          </a:p>
          <a:p>
            <a:pPr lvl="4">
              <a:defRPr lang="ru-RU"/>
            </a:pPr>
            <a:r>
              <a:t>Fifth level</a:t>
            </a:r>
          </a:p>
        </p:txBody>
      </p:sp>
      <p:sp>
        <p:nvSpPr>
          <p:cNvPr id="5" name="Текст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xwAAHIJAABwNQAAYQ0AABAAAAAmAAAACAAAAIGAAAAAAAAAMAAAABQAAAAAAAAAAAD//wAAAQAAAP//AAABAA=="/>
              </a:ext>
            </a:extLst>
          </p:cNvSpPr>
          <p:nvPr>
            <p:ph idx="3"/>
          </p:nvPr>
        </p:nvSpPr>
        <p:spPr>
          <a:xfrm>
            <a:off x="4645025" y="1535430"/>
            <a:ext cx="4041775" cy="639445"/>
          </a:xfrm>
        </p:spPr>
        <p:txBody>
          <a:bodyPr vert="horz" wrap="square" lIns="91440" tIns="45720" rIns="91440" bIns="45720" numCol="1" spcCol="215900" anchor="b">
            <a:prstTxWarp prst="textNoShape">
              <a:avLst/>
            </a:prstTxWarp>
          </a:bodyPr>
          <a:lstStyle>
            <a:lvl1pPr marL="0" indent="0">
              <a:buNone/>
              <a:defRPr lang="ru-RU" sz="2400" b="1" cap="none"/>
            </a:lvl1pPr>
            <a:lvl2pPr marL="457200" indent="0">
              <a:buNone/>
              <a:defRPr lang="ru-RU" sz="2000" b="1" cap="none"/>
            </a:lvl2pPr>
            <a:lvl3pPr marL="914400" indent="0">
              <a:buNone/>
              <a:defRPr lang="ru-RU" sz="1800" b="1" cap="none"/>
            </a:lvl3pPr>
            <a:lvl4pPr marL="1371600" indent="0">
              <a:buNone/>
              <a:defRPr lang="ru-RU" sz="1600" b="1" cap="none"/>
            </a:lvl4pPr>
            <a:lvl5pPr marL="1828800" indent="0">
              <a:buNone/>
              <a:defRPr lang="ru-RU" sz="1600" b="1" cap="none"/>
            </a:lvl5pPr>
            <a:lvl6pPr marL="2286000" indent="0">
              <a:buNone/>
              <a:defRPr lang="ru-RU" sz="1600" b="1" cap="none"/>
            </a:lvl6pPr>
            <a:lvl7pPr marL="2743200" indent="0">
              <a:buNone/>
              <a:defRPr lang="ru-RU" sz="1600" b="1" cap="none"/>
            </a:lvl7pPr>
            <a:lvl8pPr marL="3200400" indent="0">
              <a:buNone/>
              <a:defRPr lang="ru-RU" sz="1600" b="1" cap="none"/>
            </a:lvl8pPr>
            <a:lvl9pPr marL="3657600" indent="0">
              <a:buNone/>
              <a:defRPr lang="ru-RU" sz="1600" b="1" cap="none"/>
            </a:lvl9pPr>
          </a:lstStyle>
          <a:p>
            <a:pPr>
              <a:defRPr lang="ru-RU"/>
            </a:pPr>
            <a:r>
              <a:t>Образец текста</a:t>
            </a:r>
          </a:p>
        </p:txBody>
      </p:sp>
      <p:sp>
        <p:nvSpPr>
          <p:cNvPr id="6" name="Объект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xwAAGENAABwNQAAsCUAABAAAAAmAAAACAAAAAGAAAAAAAAAMAAAABQAAAAAAAAAAAD//wAAAQAAAP//AAABAA=="/>
              </a:ext>
            </a:extLst>
          </p:cNvSpPr>
          <p:nvPr>
            <p:ph idx="4"/>
          </p:nvPr>
        </p:nvSpPr>
        <p:spPr>
          <a:xfrm>
            <a:off x="4645025" y="2174875"/>
            <a:ext cx="4041775" cy="3951605"/>
          </a:xfrm>
        </p:spPr>
        <p:txBody>
          <a:bodyPr/>
          <a:lstStyle>
            <a:lvl1pPr>
              <a:defRPr lang="ru-RU" sz="2400" cap="none"/>
            </a:lvl1pPr>
            <a:lvl2pPr>
              <a:defRPr lang="ru-RU" sz="2000" cap="none"/>
            </a:lvl2pPr>
            <a:lvl3pPr>
              <a:defRPr lang="ru-RU" sz="1800" cap="none"/>
            </a:lvl3pPr>
            <a:lvl4pPr>
              <a:defRPr lang="ru-RU" sz="1600" cap="none"/>
            </a:lvl4pPr>
            <a:lvl5pPr>
              <a:defRPr lang="ru-RU" sz="1600" cap="none"/>
            </a:lvl5pPr>
            <a:lvl6pPr>
              <a:defRPr lang="ru-RU" sz="1600" cap="none"/>
            </a:lvl6pPr>
            <a:lvl7pPr>
              <a:defRPr lang="ru-RU" sz="1600" cap="none"/>
            </a:lvl7pPr>
            <a:lvl8pPr>
              <a:defRPr lang="ru-RU" sz="1600" cap="none"/>
            </a:lvl8pPr>
            <a:lvl9pPr>
              <a:defRPr lang="ru-RU" sz="1600" cap="none"/>
            </a:lvl9pPr>
          </a:lstStyle>
          <a:p>
            <a:pPr>
              <a:defRPr lang="ru-RU"/>
            </a:pPr>
            <a:r>
              <a:t>Образец текста</a:t>
            </a:r>
          </a:p>
          <a:p>
            <a:pPr lvl="1">
              <a:defRPr lang="ru-RU"/>
            </a:pPr>
            <a:r>
              <a:t>Second level</a:t>
            </a:r>
          </a:p>
          <a:p>
            <a:pPr lvl="2">
              <a:defRPr lang="ru-RU"/>
            </a:pPr>
            <a:r>
              <a:t>Third level</a:t>
            </a:r>
          </a:p>
          <a:p>
            <a:pPr lvl="3">
              <a:defRPr lang="ru-RU"/>
            </a:pPr>
            <a:r>
              <a:t>Четвертый уровень</a:t>
            </a:r>
          </a:p>
          <a:p>
            <a:pPr lvl="4">
              <a:defRPr lang="ru-RU"/>
            </a:pPr>
            <a:r>
              <a:t>Fifth level</a:t>
            </a:r>
          </a:p>
        </p:txBody>
      </p:sp>
      <p:sp>
        <p:nvSpPr>
          <p:cNvPr id="7" name="Дата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9523-6DD8-1163-96FC-9B36DBB260CE}" type="datetime1">
              <a:t>14.11.2024</a:t>
            </a:fld>
            <a:endParaRPr/>
          </a:p>
        </p:txBody>
      </p:sp>
      <p:sp>
        <p:nvSpPr>
          <p:cNvPr id="8" name="Нижний колонтитул 7"/>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9" name="Номер слайда 8"/>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A461-2FD8-1152-96FC-D907EAB2608C}" type="slidenum">
              <a:t>‹#›</a:t>
            </a:fld>
            <a:endParaRPr/>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MAAAABQAAAAAAAAAAAD//wAAAQAAAP//AAABAA=="/>
              </a:ext>
            </a:extLst>
          </p:cNvSpPr>
          <p:nvPr>
            <p:ph type="title"/>
          </p:nvPr>
        </p:nvSpPr>
        <p:spPr/>
        <p:txBody>
          <a:bodyPr/>
          <a:lstStyle/>
          <a:p>
            <a:pPr>
              <a:defRPr lang="ru-RU"/>
            </a:pPr>
            <a:r>
              <a:t>Образец заголовка</a:t>
            </a:r>
          </a:p>
        </p:txBody>
      </p:sp>
      <p:sp>
        <p:nvSpPr>
          <p:cNvPr id="3" name="Дата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D167-29D8-1127-96FC-DF729FB2608A}" type="datetime1">
              <a:t>14.11.2024</a:t>
            </a:fld>
            <a:endParaRPr/>
          </a:p>
        </p:txBody>
      </p:sp>
      <p:sp>
        <p:nvSpPr>
          <p:cNvPr id="4" name="Нижний колонтитул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5" name="Номер слайда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9282-CCD8-1164-96FC-3A31DCB2606F}" type="slidenum">
              <a:t>‹#›</a:t>
            </a:fld>
            <a:endParaRPr/>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C41D-53D8-1132-96FC-A5678AB260F0}" type="datetime1">
              <a:t>14.11.2024</a:t>
            </a:fld>
            <a:endParaRPr/>
          </a:p>
        </p:txBody>
      </p:sp>
      <p:sp>
        <p:nvSpPr>
          <p:cNvPr id="3" name="Нижний колонтитул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4" name="Номер слайд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8437-79D8-1172-96FC-8F27CAB260DA}" type="slidenum">
              <a:t>‹#›</a:t>
            </a:fld>
            <a:endParaRPr/>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K4BAABSFQAA1AgAABAAAAAmAAAACAAAAIGAAAAAAAAAMAAAABQAAAAAAAAAAAD//wAAAQAAAP//AAABAA=="/>
              </a:ext>
            </a:extLst>
          </p:cNvSpPr>
          <p:nvPr>
            <p:ph type="title"/>
          </p:nvPr>
        </p:nvSpPr>
        <p:spPr>
          <a:xfrm>
            <a:off x="457200" y="273050"/>
            <a:ext cx="3008630" cy="1162050"/>
          </a:xfrm>
        </p:spPr>
        <p:txBody>
          <a:bodyPr vert="horz" wrap="square" lIns="91440" tIns="45720" rIns="91440" bIns="45720" numCol="1" spcCol="215900" anchor="b">
            <a:prstTxWarp prst="textNoShape">
              <a:avLst/>
            </a:prstTxWarp>
          </a:bodyPr>
          <a:lstStyle>
            <a:lvl1pPr algn="l">
              <a:defRPr lang="ru-RU" sz="2000" b="1" cap="none"/>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r>
              <a:t>Образец заголовка</a:t>
            </a:r>
          </a:p>
        </p:txBody>
      </p:sp>
      <p:sp>
        <p:nvSpPr>
          <p:cNvPr id="3" name="Объек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UAAK4BAABwNQAAsCUAABAAAAAmAAAACAAAAAGAAAAAAAAAMAAAABQAAAAAAAAAAAD//wAAAQAAAP//AAABAA=="/>
              </a:ext>
            </a:extLst>
          </p:cNvSpPr>
          <p:nvPr>
            <p:ph idx="1"/>
          </p:nvPr>
        </p:nvSpPr>
        <p:spPr>
          <a:xfrm>
            <a:off x="3575050" y="273050"/>
            <a:ext cx="5111750" cy="5853430"/>
          </a:xfrm>
        </p:spPr>
        <p:txBody>
          <a:bodyPr/>
          <a:lstStyle>
            <a:lvl1pPr>
              <a:defRPr lang="ru-RU" sz="3200" cap="none"/>
            </a:lvl1pPr>
            <a:lvl2pPr>
              <a:defRPr lang="ru-RU" sz="2800" cap="none"/>
            </a:lvl2pPr>
            <a:lvl3pPr>
              <a:defRPr lang="ru-RU" sz="2400" cap="none"/>
            </a:lvl3pPr>
            <a:lvl4pPr>
              <a:defRPr lang="ru-RU" sz="2000" cap="none"/>
            </a:lvl4pPr>
            <a:lvl5pPr>
              <a:defRPr lang="ru-RU" sz="2000" cap="none"/>
            </a:lvl5pPr>
            <a:lvl6pPr>
              <a:defRPr lang="ru-RU" sz="2000" cap="none"/>
            </a:lvl6pPr>
            <a:lvl7pPr>
              <a:defRPr lang="ru-RU" sz="2000" cap="none"/>
            </a:lvl7pPr>
            <a:lvl8pPr>
              <a:defRPr lang="ru-RU" sz="2000" cap="none"/>
            </a:lvl8pPr>
            <a:lvl9pPr>
              <a:defRPr lang="ru-RU" sz="2000" cap="none"/>
            </a:lvl9pPr>
          </a:lstStyle>
          <a:p>
            <a:pPr>
              <a:defRPr lang="ru-RU"/>
            </a:pPr>
            <a:r>
              <a:t>Образец текста</a:t>
            </a:r>
          </a:p>
          <a:p>
            <a:pPr lvl="1">
              <a:defRPr lang="ru-RU"/>
            </a:pPr>
            <a:r>
              <a:t>Second level</a:t>
            </a:r>
          </a:p>
          <a:p>
            <a:pPr lvl="2">
              <a:defRPr lang="ru-RU"/>
            </a:pPr>
            <a:r>
              <a:t>Third level</a:t>
            </a:r>
          </a:p>
          <a:p>
            <a:pPr lvl="3">
              <a:defRPr lang="ru-RU"/>
            </a:pPr>
            <a:r>
              <a:t>Четвертый уровень</a:t>
            </a:r>
          </a:p>
          <a:p>
            <a:pPr lvl="4">
              <a:defRPr lang="ru-RU"/>
            </a:pPr>
            <a:r>
              <a:t>Fifth level</a:t>
            </a:r>
          </a:p>
        </p:txBody>
      </p:sp>
      <p:sp>
        <p:nvSpPr>
          <p:cNvPr id="4" name="Текст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QIAABSFQAAsCUAABAAAAAmAAAACAAAAAGAAAAAAAAAMAAAABQAAAAAAAAAAAD//wAAAQAAAP//AAABAA=="/>
              </a:ext>
            </a:extLst>
          </p:cNvSpPr>
          <p:nvPr>
            <p:ph idx="2"/>
          </p:nvPr>
        </p:nvSpPr>
        <p:spPr>
          <a:xfrm>
            <a:off x="457200" y="1435100"/>
            <a:ext cx="3008630" cy="4691380"/>
          </a:xfrm>
        </p:spPr>
        <p:txBody>
          <a:bodyPr/>
          <a:lstStyle>
            <a:lvl1pPr marL="0" indent="0">
              <a:buNone/>
              <a:defRPr lang="ru-RU" sz="1400" cap="none"/>
            </a:lvl1pPr>
            <a:lvl2pPr marL="457200" indent="0">
              <a:buNone/>
              <a:defRPr lang="ru-RU" sz="1200" cap="none"/>
            </a:lvl2pPr>
            <a:lvl3pPr marL="914400" indent="0">
              <a:buNone/>
              <a:defRPr lang="ru-RU" sz="1000" cap="none"/>
            </a:lvl3pPr>
            <a:lvl4pPr marL="1371600" indent="0">
              <a:buNone/>
              <a:defRPr lang="ru-RU" sz="900" cap="none"/>
            </a:lvl4pPr>
            <a:lvl5pPr marL="1828800" indent="0">
              <a:buNone/>
              <a:defRPr lang="ru-RU" sz="900" cap="none"/>
            </a:lvl5pPr>
            <a:lvl6pPr marL="2286000" indent="0">
              <a:buNone/>
              <a:defRPr lang="ru-RU" sz="900" cap="none"/>
            </a:lvl6pPr>
            <a:lvl7pPr marL="2743200" indent="0">
              <a:buNone/>
              <a:defRPr lang="ru-RU" sz="900" cap="none"/>
            </a:lvl7pPr>
            <a:lvl8pPr marL="3200400" indent="0">
              <a:buNone/>
              <a:defRPr lang="ru-RU" sz="900" cap="none"/>
            </a:lvl8pPr>
            <a:lvl9pPr marL="3657600" indent="0">
              <a:buNone/>
              <a:defRPr lang="ru-RU" sz="900" cap="none"/>
            </a:lvl9pPr>
          </a:lstStyle>
          <a:p>
            <a:pPr>
              <a:defRPr lang="ru-RU"/>
            </a:pPr>
            <a:r>
              <a:t>Образец текста</a:t>
            </a:r>
          </a:p>
        </p:txBody>
      </p:sp>
      <p:sp>
        <p:nvSpPr>
          <p:cNvPr id="5" name="Дата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A583-CDD8-1153-96FC-3B06EBB2606E}" type="datetime1">
              <a:t>14.11.2024</a:t>
            </a:fld>
            <a:endParaRPr/>
          </a:p>
        </p:txBody>
      </p:sp>
      <p:sp>
        <p:nvSpPr>
          <p:cNvPr id="6" name="Нижний колонтитул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7" name="Номер слайда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E5BA-F4D8-1113-96FC-0246ABB26057}" type="slidenum">
              <a:t>‹#›</a:t>
            </a:fld>
            <a:endParaRPr/>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IgdAADHLAAABSEAABAAAAAmAAAACAAAAIGAAAAAAAAAMAAAABQAAAAAAAAAAAD//wAAAQAAAP//AAABAA=="/>
              </a:ext>
            </a:extLst>
          </p:cNvSpPr>
          <p:nvPr>
            <p:ph type="title"/>
          </p:nvPr>
        </p:nvSpPr>
        <p:spPr>
          <a:xfrm>
            <a:off x="1792605" y="4800600"/>
            <a:ext cx="5486400" cy="567055"/>
          </a:xfrm>
        </p:spPr>
        <p:txBody>
          <a:bodyPr vert="horz" wrap="square" lIns="91440" tIns="45720" rIns="91440" bIns="45720" numCol="1" spcCol="215900" anchor="b">
            <a:prstTxWarp prst="textNoShape">
              <a:avLst/>
            </a:prstTxWarp>
          </a:bodyPr>
          <a:lstStyle>
            <a:lvl1pPr algn="l">
              <a:defRPr lang="ru-RU" sz="2000" b="1" cap="none"/>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r>
              <a:t>Образец заголовка</a:t>
            </a:r>
          </a:p>
        </p:txBody>
      </p:sp>
      <p:sp>
        <p:nvSpPr>
          <p:cNvPr id="3" name="Рисунок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MUDAADHLAAAFR0AABAAAAAmAAAACAAAAAGAAAAAAAAAMAAAABQAAAAAAAAAAAD//wAAAQAAAP//AAABAA=="/>
              </a:ext>
            </a:extLst>
          </p:cNvSpPr>
          <p:nvPr>
            <p:ph type="pic" idx="1"/>
          </p:nvPr>
        </p:nvSpPr>
        <p:spPr>
          <a:xfrm>
            <a:off x="1792605" y="612775"/>
            <a:ext cx="5486400" cy="4114800"/>
          </a:xfrm>
        </p:spPr>
        <p:txBody>
          <a:bodyPr/>
          <a:lstStyle>
            <a:lvl1pPr marL="0" indent="0">
              <a:buNone/>
              <a:defRPr lang="ru-RU" sz="3200" cap="none"/>
            </a:lvl1pPr>
            <a:lvl2pPr marL="457200" indent="0">
              <a:buNone/>
              <a:defRPr lang="ru-RU" sz="2800" cap="none"/>
            </a:lvl2pPr>
            <a:lvl3pPr marL="914400" indent="0">
              <a:buNone/>
              <a:defRPr lang="ru-RU" sz="2400" cap="none"/>
            </a:lvl3pPr>
            <a:lvl4pPr marL="1371600" indent="0">
              <a:buNone/>
              <a:defRPr lang="ru-RU" sz="2000" cap="none"/>
            </a:lvl4pPr>
            <a:lvl5pPr marL="1828800" indent="0">
              <a:buNone/>
              <a:defRPr lang="ru-RU" sz="2000" cap="none"/>
            </a:lvl5pPr>
            <a:lvl6pPr marL="2286000" indent="0">
              <a:buNone/>
              <a:defRPr lang="ru-RU" sz="2000" cap="none"/>
            </a:lvl6pPr>
            <a:lvl7pPr marL="2743200" indent="0">
              <a:buNone/>
              <a:defRPr lang="ru-RU" sz="2000" cap="none"/>
            </a:lvl7pPr>
            <a:lvl8pPr marL="3200400" indent="0">
              <a:buNone/>
              <a:defRPr lang="ru-RU" sz="2000" cap="none"/>
            </a:lvl8pPr>
            <a:lvl9pPr marL="3657600" indent="0">
              <a:buNone/>
              <a:defRPr lang="ru-RU" sz="2000" cap="none"/>
            </a:lvl9pPr>
          </a:lstStyle>
          <a:p>
            <a:pPr>
              <a:defRPr lang="ru-RU"/>
            </a:pPr>
            <a:endParaRPr/>
          </a:p>
        </p:txBody>
      </p:sp>
      <p:sp>
        <p:nvSpPr>
          <p:cNvPr id="4" name="Текст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AUhAADHLAAA+CUAABAAAAAmAAAACAAAAAGAAAAAAAAAMAAAABQAAAAAAAAAAAD//wAAAQAAAP//AAABAA=="/>
              </a:ext>
            </a:extLst>
          </p:cNvSpPr>
          <p:nvPr>
            <p:ph idx="2"/>
          </p:nvPr>
        </p:nvSpPr>
        <p:spPr>
          <a:xfrm>
            <a:off x="1792605" y="5367655"/>
            <a:ext cx="5486400" cy="804545"/>
          </a:xfrm>
        </p:spPr>
        <p:txBody>
          <a:bodyPr/>
          <a:lstStyle>
            <a:lvl1pPr marL="0" indent="0">
              <a:buNone/>
              <a:defRPr lang="ru-RU" sz="1400" cap="none"/>
            </a:lvl1pPr>
            <a:lvl2pPr marL="457200" indent="0">
              <a:buNone/>
              <a:defRPr lang="ru-RU" sz="1200" cap="none"/>
            </a:lvl2pPr>
            <a:lvl3pPr marL="914400" indent="0">
              <a:buNone/>
              <a:defRPr lang="ru-RU" sz="1000" cap="none"/>
            </a:lvl3pPr>
            <a:lvl4pPr marL="1371600" indent="0">
              <a:buNone/>
              <a:defRPr lang="ru-RU" sz="900" cap="none"/>
            </a:lvl4pPr>
            <a:lvl5pPr marL="1828800" indent="0">
              <a:buNone/>
              <a:defRPr lang="ru-RU" sz="900" cap="none"/>
            </a:lvl5pPr>
            <a:lvl6pPr marL="2286000" indent="0">
              <a:buNone/>
              <a:defRPr lang="ru-RU" sz="900" cap="none"/>
            </a:lvl6pPr>
            <a:lvl7pPr marL="2743200" indent="0">
              <a:buNone/>
              <a:defRPr lang="ru-RU" sz="900" cap="none"/>
            </a:lvl7pPr>
            <a:lvl8pPr marL="3200400" indent="0">
              <a:buNone/>
              <a:defRPr lang="ru-RU" sz="900" cap="none"/>
            </a:lvl8pPr>
            <a:lvl9pPr marL="3657600" indent="0">
              <a:buNone/>
              <a:defRPr lang="ru-RU" sz="900" cap="none"/>
            </a:lvl9pPr>
          </a:lstStyle>
          <a:p>
            <a:pPr>
              <a:defRPr lang="ru-RU"/>
            </a:pPr>
            <a:r>
              <a:t>Образец текста</a:t>
            </a:r>
          </a:p>
        </p:txBody>
      </p:sp>
      <p:sp>
        <p:nvSpPr>
          <p:cNvPr id="5" name="Дата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ru-RU"/>
            </a:pPr>
            <a:fld id="{3544BC01-4FD8-114A-96FC-B91FF2B260EC}" type="datetime1">
              <a:t>14.11.2024</a:t>
            </a:fld>
            <a:endParaRPr/>
          </a:p>
        </p:txBody>
      </p:sp>
      <p:sp>
        <p:nvSpPr>
          <p:cNvPr id="6" name="Нижний колонтитул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ru-RU"/>
            </a:pPr>
            <a:endParaRPr/>
          </a:p>
        </p:txBody>
      </p:sp>
      <p:sp>
        <p:nvSpPr>
          <p:cNvPr id="7" name="Номер слайда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ru-RU"/>
            </a:pPr>
            <a:fld id="{3544E19D-D3D8-1117-96FC-2542AFB26070}" type="slidenum">
              <a:t>‹#›</a:t>
            </a:fld>
            <a:endParaRPr/>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0AIAALEBAABwNQAAuQgAABAAAAAmAAAACAAAAL8vAAAAAAAAMAAAABQAAAAAAAAAAAD//wAAAQAAAP//AAABAA=="/>
              </a:ext>
            </a:extLst>
          </p:cNvSpPr>
          <p:nvPr>
            <p:ph type="title"/>
          </p:nvPr>
        </p:nvSpPr>
        <p:spPr>
          <a:xfrm>
            <a:off x="457200" y="274955"/>
            <a:ext cx="8229600" cy="1143000"/>
          </a:xfrm>
          <a:prstGeom prst="rect">
            <a:avLst/>
          </a:prstGeom>
        </p:spPr>
        <p:txBody>
          <a:bodyPr vert="horz" wrap="square" lIns="91440" tIns="45720" rIns="91440" bIns="45720" numCol="1" spcCol="215900" anchor="ctr">
            <a:prstTxWarp prst="textNoShape">
              <a:avLst/>
            </a:prstTxWarp>
          </a:bodyPr>
          <a:lstStyle/>
          <a:p>
            <a:pPr>
              <a:defRPr lang="ru-RU"/>
            </a:pPr>
            <a:r>
              <a:t>Образец заголовка</a:t>
            </a:r>
          </a:p>
        </p:txBody>
      </p:sp>
      <p:sp>
        <p:nvSpPr>
          <p:cNvPr id="3" name="Текс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0AIAANgJAABwNQAAsCUAABAAAAAmAAAACAAAAD8vAAAAAAAAMAAAABQAAAAAAAAAAAD//wAAAQAAAP//AAABAA=="/>
              </a:ext>
            </a:extLst>
          </p:cNvSpPr>
          <p:nvPr>
            <p:ph type="body" idx="1"/>
          </p:nvPr>
        </p:nvSpPr>
        <p:spPr>
          <a:xfrm>
            <a:off x="457200" y="1600200"/>
            <a:ext cx="8229600" cy="4526280"/>
          </a:xfrm>
          <a:prstGeom prst="rect">
            <a:avLst/>
          </a:prstGeom>
        </p:spPr>
        <p:txBody>
          <a:bodyPr vert="horz" wrap="square" lIns="91440" tIns="45720" rIns="91440" bIns="45720" numCol="1" spcCol="215900" anchor="t">
            <a:prstTxWarp prst="textNoShape">
              <a:avLst/>
            </a:prstTxWarp>
          </a:bodyPr>
          <a:lstStyle/>
          <a:p>
            <a:pPr>
              <a:defRPr lang="ru-RU"/>
            </a:pPr>
            <a:r>
              <a:t>Образец текста</a:t>
            </a:r>
          </a:p>
          <a:p>
            <a:pPr lvl="1">
              <a:defRPr lang="ru-RU"/>
            </a:pPr>
            <a:r>
              <a:t>Second level</a:t>
            </a:r>
          </a:p>
          <a:p>
            <a:pPr lvl="2">
              <a:defRPr lang="ru-RU"/>
            </a:pPr>
            <a:r>
              <a:t>Third level</a:t>
            </a:r>
          </a:p>
          <a:p>
            <a:pPr lvl="3">
              <a:defRPr lang="ru-RU"/>
            </a:pPr>
            <a:r>
              <a:t>Четвертый уровень</a:t>
            </a:r>
          </a:p>
          <a:p>
            <a:pPr lvl="4">
              <a:defRPr lang="ru-RU"/>
            </a:pPr>
            <a:r>
              <a:t>Fifth level</a:t>
            </a:r>
          </a:p>
        </p:txBody>
      </p:sp>
      <p:sp>
        <p:nvSpPr>
          <p:cNvPr id="4" name="Дата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0AIAABonAADwDwAAWSkAABAAAAAmAAAACAAAAL+PAAAAAAAAMAAAABQAAAAAAAAAAAD//wAAAQAAAP//AAABAA=="/>
              </a:ext>
            </a:extLst>
          </p:cNvSpPr>
          <p:nvPr>
            <p:ph type="dt" sz="half" idx="2"/>
          </p:nvPr>
        </p:nvSpPr>
        <p:spPr>
          <a:xfrm>
            <a:off x="457200" y="6356350"/>
            <a:ext cx="2133600" cy="365125"/>
          </a:xfrm>
          <a:prstGeom prst="rect">
            <a:avLst/>
          </a:prstGeom>
        </p:spPr>
        <p:txBody>
          <a:bodyPr vert="horz" wrap="square" lIns="91440" tIns="45720" rIns="91440" bIns="45720" numCol="1" spcCol="215900" anchor="ctr">
            <a:prstTxWarp prst="textNoShape">
              <a:avLst/>
            </a:prstTxWarp>
          </a:bodyPr>
          <a:lstStyle>
            <a:lvl1pPr algn="l">
              <a:defRPr lang="ru-RU" sz="1200" cap="none">
                <a:solidFill>
                  <a:srgbClr val="8C8C8C"/>
                </a:solidFill>
              </a:defRPr>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fld id="{3544A509-47D8-1153-96FC-B106EBB260E4}" type="datetime1">
              <a:t>14.11.2024</a:t>
            </a:fld>
            <a:endParaRPr/>
          </a:p>
        </p:txBody>
      </p:sp>
      <p:sp>
        <p:nvSpPr>
          <p:cNvPr id="5" name="Нижний колонтитул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BMAABonAAAIJQAAWSkAABAAAAAmAAAACAAAAL+PAAAAAAAAMAAAABQAAAAAAAAAAAD//wAAAQAAAP//AAABAA=="/>
              </a:ext>
            </a:extLst>
          </p:cNvSpPr>
          <p:nvPr>
            <p:ph type="ftr" sz="quarter" idx="3"/>
          </p:nvPr>
        </p:nvSpPr>
        <p:spPr>
          <a:xfrm>
            <a:off x="3124200" y="6356350"/>
            <a:ext cx="2895600" cy="365125"/>
          </a:xfrm>
          <a:prstGeom prst="rect">
            <a:avLst/>
          </a:prstGeom>
        </p:spPr>
        <p:txBody>
          <a:bodyPr vert="horz" wrap="square" lIns="91440" tIns="45720" rIns="91440" bIns="45720" numCol="1" spcCol="215900" anchor="ctr">
            <a:prstTxWarp prst="textNoShape">
              <a:avLst/>
            </a:prstTxWarp>
          </a:bodyPr>
          <a:lstStyle>
            <a:lvl1pPr algn="ctr">
              <a:defRPr lang="ru-RU" sz="1200" cap="none">
                <a:solidFill>
                  <a:srgbClr val="8C8C8C"/>
                </a:solidFill>
              </a:defRPr>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endParaRPr/>
          </a:p>
        </p:txBody>
      </p:sp>
      <p:sp>
        <p:nvSpPr>
          <p:cNvPr id="6" name="Номер слайда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UCgAABonAABwNQAAWSkAABAAAAAmAAAACAAAAL+PAAAAAAAAMAAAABQAAAAAAAAAAAD//wAAAQAAAP//AAABAA=="/>
              </a:ext>
            </a:extLst>
          </p:cNvSpPr>
          <p:nvPr>
            <p:ph type="sldNum" sz="quarter" idx="4"/>
          </p:nvPr>
        </p:nvSpPr>
        <p:spPr>
          <a:xfrm>
            <a:off x="6553200" y="6356350"/>
            <a:ext cx="2133600" cy="365125"/>
          </a:xfrm>
          <a:prstGeom prst="rect">
            <a:avLst/>
          </a:prstGeom>
        </p:spPr>
        <p:txBody>
          <a:bodyPr vert="horz" wrap="square" lIns="91440" tIns="45720" rIns="91440" bIns="45720" numCol="1" spcCol="215900" anchor="ctr">
            <a:prstTxWarp prst="textNoShape">
              <a:avLst/>
            </a:prstTxWarp>
          </a:bodyPr>
          <a:lstStyle>
            <a:lvl1pPr algn="r">
              <a:defRPr lang="ru-RU" sz="1200" cap="none">
                <a:solidFill>
                  <a:srgbClr val="8C8C8C"/>
                </a:solidFill>
              </a:defRPr>
            </a:lvl1pPr>
            <a:lvl2pPr>
              <a:defRPr lang="ru-RU"/>
            </a:lvl2pPr>
            <a:lvl3pPr>
              <a:defRPr lang="ru-RU"/>
            </a:lvl3pPr>
            <a:lvl4pPr>
              <a:defRPr lang="ru-RU"/>
            </a:lvl4pPr>
            <a:lvl5pPr>
              <a:defRPr lang="ru-RU"/>
            </a:lvl5pPr>
            <a:lvl6pPr>
              <a:defRPr lang="ru-RU"/>
            </a:lvl6pPr>
            <a:lvl7pPr>
              <a:defRPr lang="ru-RU"/>
            </a:lvl7pPr>
            <a:lvl8pPr>
              <a:defRPr lang="ru-RU"/>
            </a:lvl8pPr>
            <a:lvl9pPr>
              <a:defRPr lang="ru-RU"/>
            </a:lvl9pPr>
          </a:lstStyle>
          <a:p>
            <a:pPr>
              <a:defRPr lang="ru-RU"/>
            </a:pPr>
            <a:fld id="{35449755-1BD8-1161-96FC-ED34D9B260B8}"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marL="0" marR="0" indent="0" algn="ctr" defTabSz="914400">
        <a:lnSpc>
          <a:spcPct val="100000"/>
        </a:lnSpc>
        <a:spcBef>
          <a:spcPts val="0"/>
        </a:spcBef>
        <a:spcAft>
          <a:spcPts val="0"/>
        </a:spcAft>
        <a:buNone/>
        <a:tabLst/>
        <a:defRPr lang="ru-RU" sz="4400" b="0" i="0" u="none" strike="noStrike" kern="1" cap="none" spc="0" baseline="0">
          <a:solidFill>
            <a:schemeClr val="tx1"/>
          </a:solidFill>
          <a:effectLst/>
          <a:latin typeface="Calibri" pitchFamily="2" charset="-52"/>
          <a:ea typeface="Calibri" pitchFamily="2" charset="-52"/>
          <a:cs typeface="Calibri" pitchFamily="2" charset="-52"/>
        </a:defRPr>
      </a:lvl1pPr>
      <a:lvl2pPr marL="4572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2pPr>
      <a:lvl3pPr marL="9144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3pPr>
      <a:lvl4pPr marL="13716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4pPr>
      <a:lvl5pPr marL="18288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5pPr>
      <a:lvl6pPr marL="22860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6pPr>
      <a:lvl7pPr marL="27432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7pPr>
      <a:lvl8pPr marL="32004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8pPr>
      <a:lvl9pPr marL="36576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9pPr>
    </p:titleStyle>
    <p:bodyStyle>
      <a:lvl1pPr marL="342900" marR="0" indent="-342900" algn="l" defTabSz="914400">
        <a:lnSpc>
          <a:spcPct val="100000"/>
        </a:lnSpc>
        <a:spcBef>
          <a:spcPts val="0"/>
        </a:spcBef>
        <a:spcAft>
          <a:spcPts val="0"/>
        </a:spcAft>
        <a:buClrTx/>
        <a:buSzTx/>
        <a:buFont typeface="Arial" pitchFamily="2" charset="-52"/>
        <a:buChar char="•"/>
        <a:tabLst/>
        <a:defRPr lang="ru-RU" sz="3200" b="0" i="0" u="none" strike="noStrike" kern="1" cap="none" spc="0" baseline="0">
          <a:solidFill>
            <a:schemeClr val="tx1"/>
          </a:solidFill>
          <a:effectLst/>
          <a:latin typeface="Calibri" pitchFamily="2" charset="-52"/>
          <a:ea typeface="Calibri" pitchFamily="2" charset="-52"/>
          <a:cs typeface="Calibri" pitchFamily="2" charset="-52"/>
        </a:defRPr>
      </a:lvl1pPr>
      <a:lvl2pPr marL="742950" marR="0" indent="-285750" algn="l" defTabSz="914400">
        <a:lnSpc>
          <a:spcPct val="100000"/>
        </a:lnSpc>
        <a:spcBef>
          <a:spcPts val="0"/>
        </a:spcBef>
        <a:spcAft>
          <a:spcPts val="0"/>
        </a:spcAft>
        <a:buClrTx/>
        <a:buSzTx/>
        <a:buFont typeface="Arial" pitchFamily="2" charset="-52"/>
        <a:buChar char="–"/>
        <a:tabLst/>
        <a:defRPr lang="ru-RU" sz="2800" b="0" i="0" u="none" strike="noStrike" kern="1" cap="none" spc="0" baseline="0">
          <a:solidFill>
            <a:schemeClr val="tx1"/>
          </a:solidFill>
          <a:effectLst/>
          <a:latin typeface="Calibri" pitchFamily="2" charset="-52"/>
          <a:ea typeface="Calibri" pitchFamily="2" charset="-52"/>
          <a:cs typeface="Calibri" pitchFamily="2" charset="-52"/>
        </a:defRPr>
      </a:lvl2pPr>
      <a:lvl3pPr marL="1143000" marR="0" indent="-228600" algn="l" defTabSz="914400">
        <a:lnSpc>
          <a:spcPct val="100000"/>
        </a:lnSpc>
        <a:spcBef>
          <a:spcPts val="0"/>
        </a:spcBef>
        <a:spcAft>
          <a:spcPts val="0"/>
        </a:spcAft>
        <a:buClrTx/>
        <a:buSzTx/>
        <a:buFont typeface="Arial" pitchFamily="2" charset="-52"/>
        <a:buChar char="•"/>
        <a:tabLst/>
        <a:defRPr lang="ru-RU" sz="2400" b="0" i="0" u="none" strike="noStrike" kern="1" cap="none" spc="0" baseline="0">
          <a:solidFill>
            <a:schemeClr val="tx1"/>
          </a:solidFill>
          <a:effectLst/>
          <a:latin typeface="Calibri" pitchFamily="2" charset="-52"/>
          <a:ea typeface="Calibri" pitchFamily="2" charset="-52"/>
          <a:cs typeface="Calibri" pitchFamily="2" charset="-52"/>
        </a:defRPr>
      </a:lvl3pPr>
      <a:lvl4pPr marL="1600200" marR="0" indent="-228600" algn="l" defTabSz="914400">
        <a:lnSpc>
          <a:spcPct val="100000"/>
        </a:lnSpc>
        <a:spcBef>
          <a:spcPts val="0"/>
        </a:spcBef>
        <a:spcAft>
          <a:spcPts val="0"/>
        </a:spcAft>
        <a:buClrTx/>
        <a:buSzTx/>
        <a:buFont typeface="Arial" pitchFamily="2" charset="-52"/>
        <a:buChar char="–"/>
        <a:tabLst/>
        <a:defRPr lang="ru-RU" sz="2000" b="0" i="0" u="none" strike="noStrike" kern="1" cap="none" spc="0" baseline="0">
          <a:solidFill>
            <a:schemeClr val="tx1"/>
          </a:solidFill>
          <a:effectLst/>
          <a:latin typeface="Calibri" pitchFamily="2" charset="-52"/>
          <a:ea typeface="Calibri" pitchFamily="2" charset="-52"/>
          <a:cs typeface="Calibri" pitchFamily="2" charset="-52"/>
        </a:defRPr>
      </a:lvl4pPr>
      <a:lvl5pPr marL="2057400" marR="0" indent="-228600" algn="l" defTabSz="914400">
        <a:lnSpc>
          <a:spcPct val="100000"/>
        </a:lnSpc>
        <a:spcBef>
          <a:spcPts val="0"/>
        </a:spcBef>
        <a:spcAft>
          <a:spcPts val="0"/>
        </a:spcAft>
        <a:buClrTx/>
        <a:buSzTx/>
        <a:buFont typeface="Arial" pitchFamily="2" charset="-52"/>
        <a:buChar char="»"/>
        <a:tabLst/>
        <a:defRPr lang="ru-RU" sz="2000" b="0" i="0" u="none" strike="noStrike" kern="1" cap="none" spc="0" baseline="0">
          <a:solidFill>
            <a:schemeClr val="tx1"/>
          </a:solidFill>
          <a:effectLst/>
          <a:latin typeface="Calibri" pitchFamily="2" charset="-52"/>
          <a:ea typeface="Calibri" pitchFamily="2" charset="-52"/>
          <a:cs typeface="Calibri" pitchFamily="2" charset="-52"/>
        </a:defRPr>
      </a:lvl5pPr>
      <a:lvl6pPr marL="2514600" marR="0" indent="-228600" algn="l" defTabSz="914400">
        <a:lnSpc>
          <a:spcPct val="100000"/>
        </a:lnSpc>
        <a:spcBef>
          <a:spcPts val="0"/>
        </a:spcBef>
        <a:spcAft>
          <a:spcPts val="0"/>
        </a:spcAft>
        <a:buClrTx/>
        <a:buSzTx/>
        <a:buFont typeface="Arial" pitchFamily="2" charset="-52"/>
        <a:buChar char="•"/>
        <a:tabLst/>
        <a:defRPr lang="ru-RU" sz="2000" b="0" i="0" u="none" strike="noStrike" kern="1" cap="none" spc="0" baseline="0">
          <a:solidFill>
            <a:schemeClr val="tx1"/>
          </a:solidFill>
          <a:effectLst/>
          <a:latin typeface="Calibri" pitchFamily="2" charset="-52"/>
          <a:ea typeface="Calibri" pitchFamily="2" charset="-52"/>
          <a:cs typeface="Calibri" pitchFamily="2" charset="-52"/>
        </a:defRPr>
      </a:lvl6pPr>
      <a:lvl7pPr marL="2971800" marR="0" indent="-228600" algn="l" defTabSz="914400">
        <a:lnSpc>
          <a:spcPct val="100000"/>
        </a:lnSpc>
        <a:spcBef>
          <a:spcPts val="0"/>
        </a:spcBef>
        <a:spcAft>
          <a:spcPts val="0"/>
        </a:spcAft>
        <a:buClrTx/>
        <a:buSzTx/>
        <a:buFont typeface="Arial" pitchFamily="2" charset="-52"/>
        <a:buChar char="•"/>
        <a:tabLst/>
        <a:defRPr lang="ru-RU" sz="2000" b="0" i="0" u="none" strike="noStrike" kern="1" cap="none" spc="0" baseline="0">
          <a:solidFill>
            <a:schemeClr val="tx1"/>
          </a:solidFill>
          <a:effectLst/>
          <a:latin typeface="Calibri" pitchFamily="2" charset="-52"/>
          <a:ea typeface="Calibri" pitchFamily="2" charset="-52"/>
          <a:cs typeface="Calibri" pitchFamily="2" charset="-52"/>
        </a:defRPr>
      </a:lvl7pPr>
      <a:lvl8pPr marL="3429000" marR="0" indent="-228600" algn="l" defTabSz="914400">
        <a:lnSpc>
          <a:spcPct val="100000"/>
        </a:lnSpc>
        <a:spcBef>
          <a:spcPts val="0"/>
        </a:spcBef>
        <a:spcAft>
          <a:spcPts val="0"/>
        </a:spcAft>
        <a:buClrTx/>
        <a:buSzTx/>
        <a:buFont typeface="Arial" pitchFamily="2" charset="-52"/>
        <a:buChar char="•"/>
        <a:tabLst/>
        <a:defRPr lang="ru-RU" sz="2000" b="0" i="0" u="none" strike="noStrike" kern="1" cap="none" spc="0" baseline="0">
          <a:solidFill>
            <a:schemeClr val="tx1"/>
          </a:solidFill>
          <a:effectLst/>
          <a:latin typeface="Calibri" pitchFamily="2" charset="-52"/>
          <a:ea typeface="Calibri" pitchFamily="2" charset="-52"/>
          <a:cs typeface="Calibri" pitchFamily="2" charset="-52"/>
        </a:defRPr>
      </a:lvl8pPr>
      <a:lvl9pPr marL="3886200" marR="0" indent="-228600" algn="l" defTabSz="914400">
        <a:lnSpc>
          <a:spcPct val="100000"/>
        </a:lnSpc>
        <a:spcBef>
          <a:spcPts val="0"/>
        </a:spcBef>
        <a:spcAft>
          <a:spcPts val="0"/>
        </a:spcAft>
        <a:buClrTx/>
        <a:buSzTx/>
        <a:buFont typeface="Arial" pitchFamily="2" charset="-52"/>
        <a:buChar char="•"/>
        <a:tabLst/>
        <a:defRPr lang="ru-RU" sz="2000" b="0" i="0" u="none" strike="noStrike" kern="1" cap="none" spc="0" baseline="0">
          <a:solidFill>
            <a:schemeClr val="tx1"/>
          </a:solidFill>
          <a:effectLst/>
          <a:latin typeface="Calibri" pitchFamily="2" charset="-52"/>
          <a:ea typeface="Calibri" pitchFamily="2" charset="-52"/>
          <a:cs typeface="Calibri" pitchFamily="2" charset="-52"/>
        </a:defRPr>
      </a:lvl9pPr>
    </p:bodyStyle>
    <p:otherStyle>
      <a:lvl1pPr marL="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1pPr>
      <a:lvl2pPr marL="4572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2pPr>
      <a:lvl3pPr marL="9144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3pPr>
      <a:lvl4pPr marL="13716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4pPr>
      <a:lvl5pPr marL="18288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5pPr>
      <a:lvl6pPr marL="22860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6pPr>
      <a:lvl7pPr marL="27432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7pPr>
      <a:lvl8pPr marL="32004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8pPr>
      <a:lvl9pPr marL="3657600" marR="0" indent="0" algn="l" defTabSz="914400">
        <a:lnSpc>
          <a:spcPct val="100000"/>
        </a:lnSpc>
        <a:spcBef>
          <a:spcPts val="0"/>
        </a:spcBef>
        <a:spcAft>
          <a:spcPts val="0"/>
        </a:spcAft>
        <a:buNone/>
        <a:tabLst/>
        <a:defRPr lang="ru-RU" sz="1800" b="0" i="0" u="none" strike="noStrike" kern="1" cap="none" spc="0" baseline="0">
          <a:solidFill>
            <a:schemeClr val="tx1"/>
          </a:solidFill>
          <a:effectLst/>
          <a:latin typeface="Calibri" pitchFamily="2" charset="-52"/>
          <a:ea typeface="Calibri" pitchFamily="2" charset="-52"/>
          <a:cs typeface="Calibri" pitchFamily="2" charset="-52"/>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Таня\Desktop\СЕНТЯБРЬ\04 Дистанционная форма обучения\titul.jpg"/>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O8Q1Z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v7+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AAAAADx////QDgAADAqAAAQAAAAJgAAAAgAAAD//////////zAAAAAUAAAAAAAAAAAA//8AAAEAAAD//wAAAQA="/>
              </a:ext>
            </a:extLst>
          </p:cNvPicPr>
          <p:nvPr/>
        </p:nvPicPr>
        <p:blipFill>
          <a:blip r:embed="rId3"/>
          <a:stretch>
            <a:fillRect/>
          </a:stretch>
        </p:blipFill>
        <p:spPr>
          <a:xfrm>
            <a:off x="0" y="-9525"/>
            <a:ext cx="9144000" cy="6867525"/>
          </a:xfrm>
          <a:prstGeom prst="rect">
            <a:avLst/>
          </a:prstGeom>
          <a:noFill/>
          <a:ln>
            <a:noFill/>
          </a:ln>
          <a:effectLst/>
        </p:spPr>
      </p:pic>
      <p:sp>
        <p:nvSpPr>
          <p:cNvPr id="3" name="Заголовок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g0AACwOAADNPgAAEBUAABAAAAAmAAAACAAAAAEgAAAAAAAAMAAAABQAAAAAAAAAAAD//wAAAQAAAP//AAABAA=="/>
              </a:ext>
            </a:extLst>
          </p:cNvSpPr>
          <p:nvPr>
            <p:ph type="title"/>
          </p:nvPr>
        </p:nvSpPr>
        <p:spPr>
          <a:xfrm>
            <a:off x="2195830" y="2303780"/>
            <a:ext cx="8013065" cy="1120140"/>
          </a:xfrm>
        </p:spPr>
        <p:txBody>
          <a:bodyPr vert="horz" wrap="square" lIns="91440" tIns="45720" rIns="91440" bIns="45720" numCol="1" spcCol="215900" anchor="b">
            <a:prstTxWarp prst="textNoShape">
              <a:avLst/>
            </a:prstTxWarp>
          </a:bodyPr>
          <a:lstStyle/>
          <a:p>
            <a:pPr>
              <a:defRPr lang="ru-RU"/>
            </a:pPr>
            <a:r>
              <a:t/>
            </a:r>
            <a:br/>
            <a:r>
              <a:t/>
            </a:r>
            <a:br/>
            <a:r>
              <a:t/>
            </a:r>
            <a:br/>
            <a:r>
              <a:t/>
            </a:r>
            <a:br/>
            <a:r>
              <a:t/>
            </a:r>
            <a:br/>
            <a:r>
              <a:t/>
            </a:r>
            <a:br/>
            <a:r>
              <a:t/>
            </a:r>
            <a:br/>
            <a:r>
              <a:t/>
            </a:r>
            <a:br/>
            <a:r>
              <a:t/>
            </a:r>
            <a:br/>
            <a:r>
              <a:t/>
            </a:r>
            <a:br/>
            <a:r>
              <a:t/>
            </a:r>
            <a:br/>
            <a:r>
              <a:t/>
            </a:r>
            <a:br/>
            <a:r>
              <a:t/>
            </a:r>
            <a:br/>
            <a:r>
              <a:rPr lang="kk-KZ" b="1" cap="none">
                <a:latin typeface="Times New Roman" pitchFamily="1" charset="-52"/>
                <a:ea typeface="Calibri" pitchFamily="2" charset="-52"/>
                <a:cs typeface="Times New Roman" pitchFamily="1" charset="-52"/>
              </a:rPr>
              <a:t>Ғылыми жоба тақырыбы:</a:t>
            </a:r>
            <a:r>
              <a:t/>
            </a:r>
            <a:br/>
            <a:r>
              <a:rPr lang="kk-KZ" sz="3600" cap="none"/>
              <a:t>«</a:t>
            </a:r>
            <a:r>
              <a:rPr lang="kk-KZ" sz="2800" b="1" cap="none"/>
              <a:t>Мультфильмдерді өз қолыңмен</a:t>
            </a:r>
            <a:r>
              <a:t/>
            </a:r>
            <a:br/>
            <a:r>
              <a:rPr lang="kk-KZ" sz="2800" b="1" cap="none"/>
              <a:t> жасау жобасы</a:t>
            </a:r>
            <a:r>
              <a:rPr lang="kk-KZ" sz="2800" b="1" cap="none">
                <a:latin typeface="Times New Roman" pitchFamily="1" charset="-52"/>
                <a:ea typeface="Calibri" pitchFamily="2" charset="-52"/>
                <a:cs typeface="Times New Roman" pitchFamily="1" charset="-52"/>
              </a:rPr>
              <a:t>»</a:t>
            </a:r>
            <a:r>
              <a:t/>
            </a:r>
            <a:br/>
            <a:r>
              <a:rPr lang="kk-KZ" sz="2400" b="1" cap="none"/>
              <a:t> </a:t>
            </a:r>
            <a:r>
              <a:t/>
            </a:r>
            <a:br/>
            <a:r>
              <a:rPr lang="en-US" sz="2400" b="1" cap="none">
                <a:latin typeface="Times New Roman" pitchFamily="1" charset="-52"/>
                <a:ea typeface="Calibri" pitchFamily="2" charset="-52"/>
                <a:cs typeface="Times New Roman" pitchFamily="1" charset="-52"/>
              </a:rPr>
              <a:t>.</a:t>
            </a:r>
            <a:r>
              <a:t/>
            </a:r>
            <a:br/>
            <a:r>
              <a:rPr lang="kk-KZ" sz="2800" b="1" cap="none">
                <a:solidFill>
                  <a:srgbClr val="C00000"/>
                </a:solidFill>
                <a:latin typeface="Times New Roman" pitchFamily="1" charset="-52"/>
                <a:ea typeface="Calibri" pitchFamily="2" charset="-52"/>
                <a:cs typeface="Times New Roman" pitchFamily="1" charset="-52"/>
              </a:rPr>
              <a:t>»</a:t>
            </a:r>
            <a:endParaRPr lang="ru-RU" sz="3400" b="1" cap="none">
              <a:solidFill>
                <a:srgbClr val="C00000"/>
              </a:solidFill>
              <a:latin typeface="Times New Roman" pitchFamily="1" charset="-52"/>
              <a:ea typeface="Calibri" pitchFamily="2" charset="-52"/>
              <a:cs typeface="Times New Roman" pitchFamily="1" charset="-52"/>
            </a:endParaRPr>
          </a:p>
        </p:txBody>
      </p:sp>
      <p:sp>
        <p:nvSpPr>
          <p:cNvPr id="4" name="Текст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XA4AAAoeAACyOgAAVSMAABAAAAAmAAAACAAAAAEgAAAAAAAAMAAAABQAAAAAAAAAAAD//wAAAQAAAP//AAABAA=="/>
              </a:ext>
            </a:extLst>
          </p:cNvSpPr>
          <p:nvPr>
            <p:ph type="body" idx="1"/>
          </p:nvPr>
        </p:nvSpPr>
        <p:spPr>
          <a:xfrm>
            <a:off x="2334260" y="4883150"/>
            <a:ext cx="7207250" cy="860425"/>
          </a:xfrm>
        </p:spPr>
        <p:txBody>
          <a:bodyPr vert="horz" wrap="square" lIns="91440" tIns="45720" rIns="91440" bIns="45720" numCol="1" spcCol="215900" anchor="t">
            <a:prstTxWarp prst="textNoShape">
              <a:avLst/>
            </a:prstTxWarp>
          </a:bodyPr>
          <a:lstStyle/>
          <a:p>
            <a:pPr>
              <a:defRPr lang="ru-RU"/>
            </a:pPr>
            <a:r>
              <a:rPr lang="kk-KZ" b="1" cap="none">
                <a:latin typeface="Times New Roman" pitchFamily="1" charset="-52"/>
                <a:ea typeface="Calibri" pitchFamily="2" charset="-52"/>
                <a:cs typeface="Times New Roman" pitchFamily="1" charset="-52"/>
              </a:rPr>
              <a:t>Жоба авторы:</a:t>
            </a:r>
          </a:p>
          <a:p>
            <a:pPr>
              <a:defRPr lang="ru-RU"/>
            </a:pPr>
            <a:r>
              <a:rPr lang="kk-KZ" b="1" cap="none">
                <a:latin typeface="Times New Roman" pitchFamily="1" charset="-52"/>
                <a:ea typeface="Calibri" pitchFamily="2" charset="-52"/>
                <a:cs typeface="Times New Roman" pitchFamily="1" charset="-52"/>
              </a:rPr>
              <a:t>Ғылыми жетекші:</a:t>
            </a:r>
            <a:endParaRPr lang="ru-RU" b="1" cap="none">
              <a:latin typeface="Times New Roman" pitchFamily="1" charset="-52"/>
              <a:ea typeface="Calibri" pitchFamily="2" charset="-52"/>
              <a:cs typeface="Times New Roman" pitchFamily="1" charset="-5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Таня\Desktop\СЕНТЯБРЬ\04 Дистанционная форма обучения\1.jpg"/>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O8Q1Z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CkAAADx////aTgAADAqAAAQAAAAJgAAAAgAAAD//////////zAAAAAUAAAAAAAAAAAA//8AAAEAAAD//wAAAQA="/>
              </a:ext>
            </a:extLst>
          </p:cNvPicPr>
          <p:nvPr/>
        </p:nvPicPr>
        <p:blipFill>
          <a:blip r:embed="rId3"/>
          <a:stretch>
            <a:fillRect/>
          </a:stretch>
        </p:blipFill>
        <p:spPr>
          <a:xfrm>
            <a:off x="26035" y="-9525"/>
            <a:ext cx="9144000" cy="6867525"/>
          </a:xfrm>
          <a:prstGeom prst="rect">
            <a:avLst/>
          </a:prstGeom>
          <a:noFill/>
          <a:ln>
            <a:noFill/>
          </a:ln>
          <a:effectLst/>
        </p:spPr>
      </p:pic>
      <p:sp>
        <p:nvSpPr>
          <p:cNvPr id="3" name="TextBox 7"/>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E0AAAAAkAAAAEgAAACQAAAASAAAAAAAAAAB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BAAAAAAAAAAAgYAAe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AAgYAB/f38A7uzhA8zMzADAwP8Af39/AAAAAAAAAAAAAAAAAAAAAAAAAAAAIQAAABgAAAAUAAAAiBkAAMgCAABpOAAA/BAAABAgAAAmAAAACAAAAP//////////MAAAABQAAAAAAAAAAAD//wAAAQAAAP//AAABAA=="/>
              </a:ext>
            </a:extLst>
          </p:cNvSpPr>
          <p:nvPr/>
        </p:nvSpPr>
        <p:spPr>
          <a:xfrm>
            <a:off x="4150360" y="452120"/>
            <a:ext cx="5019675" cy="2308860"/>
          </a:xfrm>
          <a:prstGeom prst="rect">
            <a:avLst/>
          </a:prstGeom>
          <a:solidFill>
            <a:schemeClr val="bg1"/>
          </a:solidFill>
          <a:ln w="19050" cap="flat" cmpd="sng" algn="ctr">
            <a:solidFill>
              <a:srgbClr val="002060"/>
            </a:solidFill>
            <a:prstDash val="solid"/>
            <a:headEnd type="none"/>
            <a:tailEnd type="none"/>
          </a:ln>
          <a:effectLst/>
        </p:spPr>
        <p:txBody>
          <a:bodyPr vert="horz" wrap="square" lIns="91440" tIns="45720" rIns="91440" bIns="45720" numCol="1" spcCol="215900" anchor="ctr"/>
          <a:lstStyle/>
          <a:p>
            <a:pPr>
              <a:defRPr lang="ru-RU"/>
            </a:pPr>
            <a:r>
              <a:rPr lang="kk-KZ" sz="1600" cap="none">
                <a:latin typeface="Times New Roman" pitchFamily="1" charset="-52"/>
                <a:ea typeface="Calibri" pitchFamily="2" charset="-52"/>
                <a:cs typeface="Times New Roman" pitchFamily="1" charset="-52"/>
              </a:rPr>
              <a:t>– </a:t>
            </a:r>
            <a:r>
              <a:rPr lang="kk-KZ" sz="1600" b="1" cap="none">
                <a:latin typeface="Times New Roman" pitchFamily="1" charset="-52"/>
                <a:ea typeface="Calibri" pitchFamily="2" charset="-52"/>
                <a:cs typeface="Times New Roman" pitchFamily="1" charset="-52"/>
              </a:rPr>
              <a:t>Зерттеу мақсаты</a:t>
            </a:r>
            <a:r>
              <a:rPr lang="kk-KZ" sz="1600" cap="none">
                <a:latin typeface="Times New Roman" pitchFamily="1" charset="-52"/>
                <a:ea typeface="Calibri" pitchFamily="2" charset="-52"/>
                <a:cs typeface="Times New Roman" pitchFamily="1" charset="-52"/>
              </a:rPr>
              <a:t>: Мультфильмнің жасалу процесін зерттеп, үйде өз қолыңызбен мультфильм жасау.</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a:t>
            </a:r>
            <a:r>
              <a:rPr lang="kk-KZ" sz="1600" b="1" cap="none">
                <a:latin typeface="Times New Roman" pitchFamily="1" charset="-52"/>
                <a:ea typeface="Calibri" pitchFamily="2" charset="-52"/>
                <a:cs typeface="Times New Roman" pitchFamily="1" charset="-52"/>
              </a:rPr>
              <a:t>Зерттеу мақсаттары</a:t>
            </a:r>
            <a:r>
              <a:rPr lang="kk-KZ" sz="1600" cap="none">
                <a:latin typeface="Times New Roman" pitchFamily="1" charset="-52"/>
                <a:ea typeface="Calibri" pitchFamily="2" charset="-52"/>
                <a:cs typeface="Times New Roman" pitchFamily="1" charset="-52"/>
              </a:rPr>
              <a:t>:</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анимация тарихымен және мультфильм жасау жолдарымен танысу;</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мультфильмдердің классификациясын оқу;</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мультфильм жасауға қажетті бағдарламаларды меңгеру.</a:t>
            </a:r>
            <a:endParaRPr lang="ru-RU" sz="1600" cap="none">
              <a:latin typeface="Times New Roman" pitchFamily="1" charset="-52"/>
              <a:ea typeface="Calibri" pitchFamily="2" charset="-52"/>
              <a:cs typeface="Times New Roman" pitchFamily="1" charset="-52"/>
            </a:endParaRPr>
          </a:p>
          <a:p>
            <a:pPr>
              <a:defRPr lang="ru-RU"/>
            </a:pPr>
            <a:endParaRPr lang="ru-RU" sz="1600" cap="none">
              <a:latin typeface="Times New Roman" pitchFamily="1" charset="-52"/>
              <a:ea typeface="Calibri" pitchFamily="2" charset="-52"/>
              <a:cs typeface="Times New Roman" pitchFamily="1" charset="-52"/>
            </a:endParaRPr>
          </a:p>
        </p:txBody>
      </p:sp>
      <p:sp>
        <p:nvSpPr>
          <p:cNvPr id="4" name="TextBox 10"/>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E0AAAAAkAAAAEgAAACQAAAASAAAAAAAAAAB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BAAAAAAAAAAAgYAAe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AAgYAB/f38A7uzhA8zMzADAwP8Af39/AAAAAAAAAAAAAAAAAAAAAAAAAAAAIQAAABgAAAAUAAAAbhYAANQWAAC3MgAAhCMAABAgAAAmAAAACAAAAP//////////MAAAABQAAAAAAAAAAAD//wAAAQAAAP//AAABAA=="/>
              </a:ext>
            </a:extLst>
          </p:cNvSpPr>
          <p:nvPr/>
        </p:nvSpPr>
        <p:spPr>
          <a:xfrm>
            <a:off x="3646170" y="3710940"/>
            <a:ext cx="4598035" cy="2062480"/>
          </a:xfrm>
          <a:prstGeom prst="rect">
            <a:avLst/>
          </a:prstGeom>
          <a:solidFill>
            <a:schemeClr val="bg1"/>
          </a:solidFill>
          <a:ln w="19050" cap="flat" cmpd="sng" algn="ctr">
            <a:solidFill>
              <a:srgbClr val="002060"/>
            </a:solidFill>
            <a:prstDash val="solid"/>
            <a:headEnd type="none"/>
            <a:tailEnd type="none"/>
          </a:ln>
          <a:effectLst/>
        </p:spPr>
        <p:txBody>
          <a:bodyPr vert="horz" wrap="square" lIns="91440" tIns="45720" rIns="91440" bIns="45720" numCol="1" spcCol="215900" anchor="ctr"/>
          <a:lstStyle/>
          <a:p>
            <a:pPr>
              <a:defRPr lang="ru-RU"/>
            </a:pPr>
            <a:r>
              <a:rPr lang="kk-KZ" sz="1600" cap="none">
                <a:latin typeface="Times New Roman" pitchFamily="1" charset="-52"/>
                <a:ea typeface="Calibri" pitchFamily="2" charset="-52"/>
                <a:cs typeface="Times New Roman" pitchFamily="1" charset="-52"/>
              </a:rPr>
              <a:t> </a:t>
            </a:r>
            <a:r>
              <a:rPr lang="kk-KZ" sz="1600" b="1" cap="none">
                <a:latin typeface="Times New Roman" pitchFamily="1" charset="-52"/>
                <a:ea typeface="Calibri" pitchFamily="2" charset="-52"/>
                <a:cs typeface="Times New Roman" pitchFamily="1" charset="-52"/>
              </a:rPr>
              <a:t>Зерттеудің өзектілігі</a:t>
            </a:r>
            <a:r>
              <a:rPr lang="kk-KZ" sz="1600" cap="none">
                <a:latin typeface="Times New Roman" pitchFamily="1" charset="-52"/>
                <a:ea typeface="Calibri" pitchFamily="2" charset="-52"/>
                <a:cs typeface="Times New Roman" pitchFamily="1" charset="-52"/>
              </a:rPr>
              <a:t>: Барлық балалар мультфильмдерді жақсы көреді. Қазіргі уақытта әрбір баланың өзі мультфильм жасауға мүмкіндігі бар, сондықтан ол бала кезінен компьютермен таныс.</a:t>
            </a:r>
            <a:endParaRPr lang="ru-RU" sz="1600" cap="none">
              <a:latin typeface="Times New Roman" pitchFamily="1" charset="-52"/>
              <a:ea typeface="Calibri" pitchFamily="2" charset="-52"/>
              <a:cs typeface="Times New Roman" pitchFamily="1" charset="-52"/>
            </a:endParaRPr>
          </a:p>
          <a:p>
            <a:pPr>
              <a:defRPr lang="ru-RU"/>
            </a:pPr>
            <a:r>
              <a:rPr lang="kk-KZ" sz="1600" b="1" cap="none">
                <a:latin typeface="Times New Roman" pitchFamily="1" charset="-52"/>
                <a:ea typeface="Calibri" pitchFamily="2" charset="-52"/>
                <a:cs typeface="Times New Roman" pitchFamily="1" charset="-52"/>
              </a:rPr>
              <a:t>        Зерттеу әдістері</a:t>
            </a:r>
            <a:r>
              <a:rPr lang="kk-KZ" sz="1600" cap="none">
                <a:latin typeface="Times New Roman" pitchFamily="1" charset="-52"/>
                <a:ea typeface="Calibri" pitchFamily="2" charset="-52"/>
                <a:cs typeface="Times New Roman" pitchFamily="1" charset="-52"/>
              </a:rPr>
              <a:t>:</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 ақпаратты жинау және зерттеу;</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 эксперимент жүргізу</a:t>
            </a:r>
            <a:endParaRPr lang="ru-RU" sz="1600" cap="none">
              <a:latin typeface="Times New Roman" pitchFamily="1" charset="-52"/>
              <a:ea typeface="Calibri" pitchFamily="2" charset="-52"/>
              <a:cs typeface="Times New Roman" pitchFamily="1" charset="-52"/>
            </a:endParaRPr>
          </a:p>
        </p:txBody>
      </p:sp>
      <p:sp>
        <p:nvSpPr>
          <p:cNvPr id="5" name="Прямая соединительная линия 3"/>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l9vAA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l9vAB/f38A7uzhA8zMzADAwP8Af39/AAAAAAAAAAAAAAAAAAAAAAAAAAAAIQAAABgAAAAUAAAA7x8AAIocAACTJAAAhCMAABAAAAAmAAAACAAAAP//////////MAAAABQAAAAAAAAAAAD//wAAAQAAAP//AAABAA=="/>
              </a:ext>
            </a:extLst>
          </p:cNvSpPr>
          <p:nvPr/>
        </p:nvSpPr>
        <p:spPr>
          <a:xfrm flipH="1" flipV="1">
            <a:off x="5191125" y="4639310"/>
            <a:ext cx="754380" cy="1134110"/>
          </a:xfrm>
          <a:prstGeom prst="line">
            <a:avLst/>
          </a:prstGeom>
          <a:noFill/>
          <a:ln w="12700" cap="flat" cmpd="sng" algn="ctr">
            <a:solidFill>
              <a:srgbClr val="497DBC"/>
            </a:solidFill>
            <a:prstDash val="solid"/>
            <a:headEnd type="none"/>
            <a:tailEnd type="none"/>
          </a:ln>
          <a:effectLst/>
        </p:spPr>
      </p:sp>
      <p:sp>
        <p:nvSpPr>
          <p:cNvPr id="6" name="Заголовок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3QYAAF8KAAARFgAA7hMAABAAAAAmAAAACAAAAAEgAAAAAAAAMAAAABQAAAAAAAAAAAD//wAAAQAAAP//AAABAA=="/>
              </a:ext>
            </a:extLst>
          </p:cNvSpPr>
          <p:nvPr>
            <p:ph type="title"/>
          </p:nvPr>
        </p:nvSpPr>
        <p:spPr>
          <a:xfrm>
            <a:off x="1115695" y="1685925"/>
            <a:ext cx="2471420" cy="1553845"/>
          </a:xfrm>
        </p:spPr>
        <p:txBody>
          <a:bodyPr vert="horz" wrap="square" lIns="91440" tIns="45720" rIns="91440" bIns="45720" numCol="1" spcCol="215900" anchor="ctr">
            <a:prstTxWarp prst="textNoShape">
              <a:avLst/>
            </a:prstTxWarp>
          </a:bodyPr>
          <a:lstStyle/>
          <a:p>
            <a:pPr>
              <a:defRPr lang="ru-RU"/>
            </a:pPr>
            <a:r>
              <a:rPr lang="kk-KZ" sz="2800" cap="none">
                <a:latin typeface="Times New Roman" pitchFamily="1" charset="-52"/>
                <a:ea typeface="Calibri" pitchFamily="2" charset="-52"/>
                <a:cs typeface="Times New Roman" pitchFamily="1" charset="-52"/>
              </a:rPr>
              <a:t>Ғылыми жоба мақсаты:</a:t>
            </a:r>
            <a:endParaRPr lang="ru-RU" sz="2800" cap="none">
              <a:latin typeface="Times New Roman" pitchFamily="1" charset="-52"/>
              <a:ea typeface="Calibri" pitchFamily="2" charset="-52"/>
              <a:cs typeface="Times New Roman" pitchFamily="1" charset="-52"/>
            </a:endParaRPr>
          </a:p>
        </p:txBody>
      </p:sp>
    </p:spTree>
  </p:cSld>
  <p:clrMapOvr>
    <a:masterClrMapping/>
  </p:clrMapOvr>
  <mc:AlternateContent xmlns:mc="http://schemas.openxmlformats.org/markup-compatibility/2006">
    <mc:Choice xmlns:p14="http://schemas.microsoft.com/office/powerpoint/2010/main" Requires="p14">
      <p:transition spd="med" p14:dur="700">
        <p:fade/>
        <p:extLst>
          <p:ext uri="smNativeData">
            <pr:smNativeData xmlns="smNativeData" xmlns:pr="smNativeData" xmlns:p15="http://schemas.microsoft.com/office/powerpoint/2012/main" val="O8Q1ZwAAAAC8AgAAAAAAAAYAAAAAAAAAAAAAAAAAAAAAAAAAAQAAAAAAAAAAAAAAAAAAAAAAAAAAAAAA" duo="O8Q1ZwAAAAAAAAAAAAAAAAAAAAA="/>
          </p:ext>
        </p:extLst>
      </p:transition>
    </mc:Choice>
    <mc:Fallback>
      <p:transition spd="med">
        <p:fade/>
        <p:extLst>
          <p:ext uri="smNativeData">
            <pr:smNativeData xmlns="smNativeData" xmlns:pr="smNativeData" xmlns:p15="http://schemas.microsoft.com/office/powerpoint/2012/main" xmlns:p14="http://schemas.microsoft.com/office/powerpoint/2010/main" val="O8Q1ZwAAAAC8AgAAAAAAAAYAAAAAAAAAAAAAAAAAAAAAAAAAAQAAAAAAAAAAAAAAAAAAAAAAAAAAAAAA" duo="O8Q1ZwAAAAAAAAAAAAAAAAAAAAA="/>
          </p:ext>
        </p:extLs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O8Q1ZwMAAAAFAAAA/f///wEAAAAKAAAAAAAAAAAAAAAAAAAAAAAAAAkAAAD9////AQAAAAoAAAAAAAAAAAAAAAAAAAAAAAAADQAAAP3///8BAAAACgAAAAAAAAAAAAAAAAAAAAAAAAA="/>
      </p:ext>
    </p:ext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Таня\Desktop\СЕНТЯБРЬ\04 Дистанционная форма обучения\2.jpg"/>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O8Q1Z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Of////RAwAAJzgAABAuAAAQAAAAJgAAAAgAAAD//////////zAAAAAUAAAAAAAAAAAA//8AAAEAAAD//wAAAQA="/>
              </a:ext>
            </a:extLst>
          </p:cNvPicPr>
          <p:nvPr/>
        </p:nvPicPr>
        <p:blipFill>
          <a:blip r:embed="rId3"/>
          <a:stretch>
            <a:fillRect/>
          </a:stretch>
        </p:blipFill>
        <p:spPr>
          <a:xfrm>
            <a:off x="-15875" y="1"/>
            <a:ext cx="9144000" cy="7487920"/>
          </a:xfrm>
          <a:prstGeom prst="rect">
            <a:avLst/>
          </a:prstGeom>
          <a:noFill/>
          <a:ln>
            <a:noFill/>
          </a:ln>
          <a:effectLst/>
        </p:spPr>
      </p:pic>
      <p:sp>
        <p:nvSpPr>
          <p:cNvPr id="3" name="Правая фигурная скобка 2"/>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gwAAAA0AAAAAkAAAAEgAAACQAAAASAAAAAAAAAABAAAAAAAAAAEAAABQAAAAA58hhYHN7T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e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gYAB/f38A7uzhA8zMzADAwP8Af39/AAAAAAAAAAAAAAAAAAAAAAAAAAAAIQAAABgAAAAUAAAAxhQAANwLAAAhFwAAVB4AABAAAAAmAAAACAAAAP//////////MAAAABQAAAAAAAAAAAD//zSz//8nBf//2foAAA=="/>
              </a:ext>
            </a:extLst>
          </p:cNvSpPr>
          <p:nvPr/>
        </p:nvSpPr>
        <p:spPr>
          <a:xfrm>
            <a:off x="3376930" y="1927860"/>
            <a:ext cx="382905" cy="3002280"/>
          </a:xfrm>
          <a:prstGeom prst="rightBrace">
            <a:avLst>
              <a:gd name="adj1" fmla="val 1717"/>
              <a:gd name="adj2" fmla="val 50000"/>
            </a:avLst>
          </a:prstGeom>
          <a:noFill/>
          <a:ln w="19050" cap="flat" cmpd="sng" algn="ctr">
            <a:solidFill>
              <a:srgbClr val="002060"/>
            </a:solidFill>
            <a:prstDash val="solid"/>
            <a:headEnd type="none"/>
            <a:tailEnd type="none"/>
          </a:ln>
          <a:effectLst/>
        </p:spPr>
        <p:txBody>
          <a:bodyPr vert="horz" wrap="square" lIns="91440" tIns="45720" rIns="91440" bIns="45720" numCol="1" spcCol="215900" anchor="ctr"/>
          <a:lstStyle/>
          <a:p>
            <a:pPr algn="ctr">
              <a:defRPr lang="ru-RU" cap="none">
                <a:solidFill>
                  <a:schemeClr val="tx1"/>
                </a:solidFill>
                <a:latin typeface="Calibri" pitchFamily="2" charset="-52"/>
                <a:ea typeface="Calibri" pitchFamily="2" charset="-52"/>
                <a:cs typeface="Calibri" pitchFamily="2" charset="-52"/>
              </a:defRPr>
            </a:pPr>
            <a:endParaRPr/>
          </a:p>
        </p:txBody>
      </p:sp>
      <p:sp>
        <p:nvSpPr>
          <p:cNvPr id="4" name="TextBox 12"/>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E0AAAAAkAAAAEgAAACQAAAASAAAAAAAAAAB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BAAAAAAAAAAAgYAAe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AAgYAB/f38A7uzhA8zMzADAwP8Af39/AAAAAAAAAAAAAAAAAAAAAAAAAAAAIQAAABgAAAAUAAAAexYAANIMAAAlNwAA8iYAABAgAAAmAAAACAAAAP//////////MAAAABQAAAAAAAAAAAD//wAAAQAAAP//AAABAA=="/>
              </a:ext>
            </a:extLst>
          </p:cNvSpPr>
          <p:nvPr/>
        </p:nvSpPr>
        <p:spPr>
          <a:xfrm>
            <a:off x="3654425" y="2084070"/>
            <a:ext cx="5309870" cy="4246880"/>
          </a:xfrm>
          <a:prstGeom prst="rect">
            <a:avLst/>
          </a:prstGeom>
          <a:solidFill>
            <a:schemeClr val="bg1"/>
          </a:solidFill>
          <a:ln w="19050" cap="flat" cmpd="sng" algn="ctr">
            <a:solidFill>
              <a:srgbClr val="002060"/>
            </a:solidFill>
            <a:prstDash val="solid"/>
            <a:headEnd type="none"/>
            <a:tailEnd type="none"/>
          </a:ln>
          <a:effectLst/>
        </p:spPr>
        <p:txBody>
          <a:bodyPr vert="horz" wrap="square" lIns="91440" tIns="45720" rIns="91440" bIns="45720" numCol="1" spcCol="215900" anchor="ctr"/>
          <a:lstStyle/>
          <a:p>
            <a:pPr>
              <a:defRPr lang="ru-RU"/>
            </a:pPr>
            <a:r>
              <a:rPr lang="kk-KZ" cap="none">
                <a:latin typeface="Times New Roman" pitchFamily="1" charset="-52"/>
                <a:ea typeface="Calibri" pitchFamily="2" charset="-52"/>
                <a:cs typeface="Times New Roman" pitchFamily="1" charset="-52"/>
              </a:rPr>
              <a:t>Анимация (латын тілінен multiplicatio – көбейту, ұлғайту, ұлғайту, жаңғырту) қозғалыссыз кескіндерден, яғни кадрлардан немесе сызбалардан қозғалатын суреттердің елесін жасайтын әдістер.</a:t>
            </a:r>
            <a:endParaRPr lang="ru-RU" cap="none">
              <a:latin typeface="Times New Roman" pitchFamily="1" charset="-52"/>
              <a:ea typeface="Calibri" pitchFamily="2" charset="-52"/>
              <a:cs typeface="Times New Roman" pitchFamily="1" charset="-52"/>
            </a:endParaRPr>
          </a:p>
          <a:p>
            <a:pPr>
              <a:defRPr lang="ru-RU"/>
            </a:pPr>
            <a:r>
              <a:rPr lang="kk-KZ" cap="none">
                <a:latin typeface="Times New Roman" pitchFamily="1" charset="-52"/>
                <a:ea typeface="Calibri" pitchFamily="2" charset="-52"/>
                <a:cs typeface="Times New Roman" pitchFamily="1" charset="-52"/>
              </a:rPr>
              <a:t>Анимация (француз тілінен анимация:) – анимацияның батыстағы атауы: кинематографияның бір түрі және оның жұмысы (мультфильм), сондай-ақ сәйкес технология.</a:t>
            </a:r>
            <a:endParaRPr lang="ru-RU" cap="none">
              <a:latin typeface="Times New Roman" pitchFamily="1" charset="-52"/>
              <a:ea typeface="Calibri" pitchFamily="2" charset="-52"/>
              <a:cs typeface="Times New Roman" pitchFamily="1" charset="-52"/>
            </a:endParaRPr>
          </a:p>
          <a:p>
            <a:pPr>
              <a:defRPr lang="ru-RU"/>
            </a:pPr>
            <a:r>
              <a:rPr lang="kk-KZ" cap="none">
                <a:latin typeface="Times New Roman" pitchFamily="1" charset="-52"/>
                <a:ea typeface="Calibri" pitchFamily="2" charset="-52"/>
                <a:cs typeface="Times New Roman" pitchFamily="1" charset="-52"/>
              </a:rPr>
              <a:t>Қолмен салынған мультфильмнің көмегімен сіз адамның не туралы ойлайтынын немесе армандағанын жеткізе аласыз. Қарапайым және қозғалмайтын сызбалар өмірге келе бастағанда бұл керемет. Анимацияның көмегімен сіз кез келген дерлік және ең батыл идея мен қиялды жеткізе аласыз.</a:t>
            </a:r>
            <a:endParaRPr lang="ru-RU" cap="none">
              <a:latin typeface="Times New Roman" pitchFamily="1" charset="-52"/>
              <a:ea typeface="Calibri" pitchFamily="2" charset="-52"/>
              <a:cs typeface="Times New Roman" pitchFamily="1" charset="-52"/>
            </a:endParaRPr>
          </a:p>
        </p:txBody>
      </p:sp>
      <p:sp>
        <p:nvSpPr>
          <p:cNvPr id="5" name="Прямая соединительная линия 14"/>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l9vAAe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l9vAB/f38A7uzhA8zMzADAwP8Af39/AAAAAAAAAAAAAAAAAAAAAAAAAAAAIQAAABgAAAAUAAAAZiEAAEoYAADQJgAA8iYAABAAAAAmAAAACAAAAP//////////MAAAABQAAAAAAAAAAAD//wAAAQAAAP//AAABAA=="/>
              </a:ext>
            </a:extLst>
          </p:cNvSpPr>
          <p:nvPr/>
        </p:nvSpPr>
        <p:spPr>
          <a:xfrm flipH="1" flipV="1">
            <a:off x="5429250" y="3948430"/>
            <a:ext cx="880110" cy="2382520"/>
          </a:xfrm>
          <a:prstGeom prst="line">
            <a:avLst/>
          </a:prstGeom>
          <a:noFill/>
          <a:ln w="19050" cap="flat" cmpd="sng" algn="ctr">
            <a:solidFill>
              <a:srgbClr val="497DBC"/>
            </a:solidFill>
            <a:prstDash val="solid"/>
            <a:headEnd type="none"/>
            <a:tailEnd type="none"/>
          </a:ln>
          <a:effectLst/>
        </p:spPr>
      </p:sp>
      <p:pic>
        <p:nvPicPr>
          <p:cNvPr id="6" name="Рисунок 6" descr="https://im0-tub-kz.yandex.net/i?id=7a372b45062964df9798f192a417f00b-l&amp;n=13"/>
          <p:cNvPicPr>
            <a:extLst>
              <a:ext uri="smNativeData">
                <pr:smNativeData xmlns="smNativeData" xmlns:pr="smNativeData" xmlns:p15="http://schemas.microsoft.com/office/powerpoint/2012/main" xmlns:p14="http://schemas.microsoft.com/office/powerpoint/2010/main" xmlns:mc="http://schemas.openxmlformats.org/markup-compatibility/2006" val="SMDATA_18_O8Q1ZxMAAAAlAAAAEQ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v7+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P0BAABzDgAAxhQAAEUjAAAQAAAAJgAAAAgAAAD//////////zAAAAAUAAAAAAAAAAAA//8AAAEAAAD//wAAAQA="/>
              </a:ext>
            </a:extLst>
          </p:cNvPicPr>
          <p:nvPr/>
        </p:nvPicPr>
        <p:blipFill>
          <a:blip r:embed="rId4"/>
          <a:stretch>
            <a:fillRect/>
          </a:stretch>
        </p:blipFill>
        <p:spPr>
          <a:xfrm>
            <a:off x="323215" y="2348865"/>
            <a:ext cx="3053715" cy="3384550"/>
          </a:xfrm>
          <a:prstGeom prst="rect">
            <a:avLst/>
          </a:prstGeom>
          <a:noFill/>
          <a:ln>
            <a:noFill/>
          </a:ln>
          <a:effectLst/>
        </p:spPr>
      </p:pic>
    </p:spTree>
  </p:cSld>
  <p:clrMapOvr>
    <a:masterClrMapping/>
  </p:clrMapOvr>
  <mc:AlternateContent xmlns:mc="http://schemas.openxmlformats.org/markup-compatibility/2006">
    <mc:Choice xmlns:p14="http://schemas.microsoft.com/office/powerpoint/2010/main" Requires="p14">
      <p:transition spd="med" p14:dur="700">
        <p:fade/>
        <p:extLst>
          <p:ext uri="smNativeData">
            <pr:smNativeData xmlns="smNativeData" xmlns:pr="smNativeData" xmlns:p15="http://schemas.microsoft.com/office/powerpoint/2012/main" val="O8Q1ZwAAAAC8AgAAAAAAAAYAAAAAAAAAAAAAAAAAAAAAAAAAAQAAAAAAAAAAAAAAAAAAAAAAAAAAAAAA" duo="O8Q1ZwAAAAAAAAAAAAAAAAAAAAA="/>
          </p:ext>
        </p:extLst>
      </p:transition>
    </mc:Choice>
    <mc:Fallback>
      <p:transition spd="med">
        <p:fade/>
        <p:extLst>
          <p:ext uri="smNativeData">
            <pr:smNativeData xmlns="smNativeData" xmlns:pr="smNativeData" xmlns:p15="http://schemas.microsoft.com/office/powerpoint/2012/main" xmlns:p14="http://schemas.microsoft.com/office/powerpoint/2010/main" val="O8Q1ZwAAAAC8AgAAAAAAAAYAAAAAAAAAAAAAAAAAAAAAAAAAAQAAAAAAAAAAAAAAAAAAAAAAAAAAAAAA" duo="O8Q1ZwAAAAAAAAAAAAAAAAAAAAA="/>
          </p:ext>
        </p:extLs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O8Q1ZwMAAAAFAAAA/f///wEAAAAKAAAAAAAAAAAAAAAAAAAAAAAAAAkAAAD9////AQAAAAoAAAAAAAAAAAAAAAAAAAAAAAAADQAAAP3///8BAAAACgAAAAAAAAAAAAAAAAAAAAAAAAA="/>
      </p:ext>
    </p:ext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Таня\Desktop\СЕНТЯБРЬ\04 Дистанционная форма обучения\9.jpg"/>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O8Q1Z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Nz///8nAAAAHDgAAGYqAAAQAAAAJgAAAAgAAAD//////////zAAAAAUAAAAAAAAAAAA//8AAAEAAAD//wAAAQA="/>
              </a:ext>
            </a:extLst>
          </p:cNvPicPr>
          <p:nvPr/>
        </p:nvPicPr>
        <p:blipFill>
          <a:blip r:embed="rId3"/>
          <a:stretch>
            <a:fillRect/>
          </a:stretch>
        </p:blipFill>
        <p:spPr>
          <a:xfrm>
            <a:off x="-22860" y="24765"/>
            <a:ext cx="9144000" cy="6867525"/>
          </a:xfrm>
          <a:prstGeom prst="rect">
            <a:avLst/>
          </a:prstGeom>
          <a:noFill/>
          <a:ln>
            <a:noFill/>
          </a:ln>
          <a:effectLst/>
        </p:spPr>
      </p:pic>
      <p:sp>
        <p:nvSpPr>
          <p:cNvPr id="3" name="Прямоугольник 1"/>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7uzhA8zMzADAwP8Af39/AAAAAAAAAAAAAAAAAAAAAAAAAAAAIQAAABgAAAAUAAAA4wAAAAgGAADIHgAAeCwAABAgAAAmAAAACAAAAP//////////MAAAABQAAAAAAAAAAAD//wAAAQAAAP//AAABAA=="/>
              </a:ext>
            </a:extLst>
          </p:cNvSpPr>
          <p:nvPr/>
        </p:nvSpPr>
        <p:spPr>
          <a:xfrm>
            <a:off x="144145" y="1132840"/>
            <a:ext cx="4859655" cy="6248400"/>
          </a:xfrm>
          <a:prstGeom prst="rect">
            <a:avLst/>
          </a:prstGeom>
          <a:noFill/>
          <a:ln>
            <a:noFill/>
          </a:ln>
          <a:effectLst/>
        </p:spPr>
        <p:txBody>
          <a:bodyPr vert="horz" wrap="square" lIns="91440" tIns="45720" rIns="91440" bIns="45720" numCol="1" spcCol="215900" anchor="t"/>
          <a:lstStyle/>
          <a:p>
            <a:pPr>
              <a:defRPr lang="ru-RU"/>
            </a:pPr>
            <a:endParaRPr lang="kk-KZ" sz="1400" cap="none" dirty="0"/>
          </a:p>
          <a:p>
            <a:pPr algn="ctr">
              <a:defRPr lang="ru-RU"/>
            </a:pPr>
            <a:r>
              <a:rPr lang="kk-KZ" sz="1600" b="1" i="1" cap="none" dirty="0">
                <a:solidFill>
                  <a:srgbClr val="FF0000"/>
                </a:solidFill>
                <a:latin typeface="Times New Roman" pitchFamily="1" charset="-52"/>
                <a:ea typeface="Calibri" pitchFamily="2" charset="-52"/>
                <a:cs typeface="Times New Roman" pitchFamily="1" charset="-52"/>
              </a:rPr>
              <a:t> </a:t>
            </a:r>
            <a:endParaRPr lang="ru-RU" sz="1600" b="1" i="1" cap="none" dirty="0">
              <a:solidFill>
                <a:srgbClr val="FF0000"/>
              </a:solidFill>
              <a:latin typeface="Times New Roman" pitchFamily="1" charset="-52"/>
              <a:ea typeface="Calibri" pitchFamily="2" charset="-52"/>
              <a:cs typeface="Times New Roman" pitchFamily="1" charset="-52"/>
            </a:endParaRPr>
          </a:p>
          <a:p>
            <a:pPr>
              <a:defRPr lang="ru-RU"/>
            </a:pPr>
            <a:endParaRPr lang="kk-KZ" sz="1600" cap="none" dirty="0">
              <a:latin typeface="Times New Roman" pitchFamily="1" charset="-52"/>
              <a:ea typeface="Calibri" pitchFamily="2" charset="-52"/>
              <a:cs typeface="Times New Roman" pitchFamily="1" charset="-52"/>
            </a:endParaRPr>
          </a:p>
          <a:p>
            <a:pPr algn="ctr">
              <a:defRPr lang="ru-RU"/>
            </a:pPr>
            <a:endParaRPr lang="kk-KZ" sz="1400" b="1" cap="none" dirty="0">
              <a:solidFill>
                <a:srgbClr val="FF0000"/>
              </a:solidFill>
              <a:latin typeface="Times New Roman" pitchFamily="1" charset="-52"/>
              <a:ea typeface="Calibri" pitchFamily="2" charset="-52"/>
              <a:cs typeface="Times New Roman" pitchFamily="1" charset="-52"/>
            </a:endParaRPr>
          </a:p>
          <a:p>
            <a:pPr>
              <a:defRPr lang="ru-RU"/>
            </a:pPr>
            <a:r>
              <a:rPr lang="kk-KZ" sz="1400" b="1" cap="none" dirty="0">
                <a:solidFill>
                  <a:srgbClr val="FF0000"/>
                </a:solidFill>
                <a:latin typeface="Times New Roman" pitchFamily="1" charset="-52"/>
                <a:ea typeface="Calibri" pitchFamily="2" charset="-52"/>
                <a:cs typeface="Times New Roman" pitchFamily="1" charset="-52"/>
              </a:rPr>
              <a:t>2.2. Анимация тарихы.</a:t>
            </a:r>
            <a:endParaRPr lang="ru-RU" sz="1400" b="1" cap="none" dirty="0">
              <a:solidFill>
                <a:srgbClr val="FF0000"/>
              </a:solidFill>
              <a:latin typeface="Times New Roman" pitchFamily="1" charset="-52"/>
              <a:ea typeface="Calibri" pitchFamily="2" charset="-52"/>
              <a:cs typeface="Times New Roman" pitchFamily="1" charset="-52"/>
            </a:endParaRPr>
          </a:p>
          <a:p>
            <a:pPr>
              <a:defRPr lang="ru-RU"/>
            </a:pPr>
            <a:r>
              <a:rPr lang="kk-KZ" sz="1400" cap="none" dirty="0">
                <a:latin typeface="Times New Roman" pitchFamily="1" charset="-52"/>
                <a:ea typeface="Calibri" pitchFamily="2" charset="-52"/>
                <a:cs typeface="Times New Roman" pitchFamily="1" charset="-52"/>
              </a:rPr>
              <a:t> </a:t>
            </a:r>
            <a:endParaRPr lang="ru-RU" sz="1400" cap="none" dirty="0">
              <a:latin typeface="Times New Roman" pitchFamily="1" charset="-52"/>
              <a:ea typeface="Calibri" pitchFamily="2" charset="-52"/>
              <a:cs typeface="Times New Roman" pitchFamily="1" charset="-52"/>
            </a:endParaRPr>
          </a:p>
          <a:p>
            <a:pPr>
              <a:defRPr lang="ru-RU"/>
            </a:pPr>
            <a:r>
              <a:rPr lang="kk-KZ" sz="1400" cap="none" dirty="0">
                <a:latin typeface="Times New Roman" pitchFamily="1" charset="-52"/>
                <a:ea typeface="Calibri" pitchFamily="2" charset="-52"/>
                <a:cs typeface="Times New Roman" pitchFamily="1" charset="-52"/>
              </a:rPr>
              <a:t>Анимацияның тамыры 1832 жылы бельгиялық өнертапқыш Джозеф Плато ойлап тапқан оптикалық ойыншық - стробоскоппен байланысты. Бұл құрылғының принципі қарапайым болды - шеңбердің шетіне циклдік үлгі қолданылды. Мысалы, әртүрлі қозғалыс кезеңдерінде бірнеше рет бейнеленген жүгірген жылқы. Шеңбер айналғанда, сызба біріктіріліп, қозғалатын нысанның елесі пайда болды.</a:t>
            </a:r>
            <a:endParaRPr lang="ru-RU" sz="1400" cap="none" dirty="0">
              <a:latin typeface="Times New Roman" pitchFamily="1" charset="-52"/>
              <a:ea typeface="Calibri" pitchFamily="2" charset="-52"/>
              <a:cs typeface="Times New Roman" pitchFamily="1" charset="-52"/>
            </a:endParaRPr>
          </a:p>
          <a:p>
            <a:pPr>
              <a:defRPr lang="ru-RU"/>
            </a:pPr>
            <a:r>
              <a:rPr lang="kk-KZ" sz="1400" cap="none" dirty="0">
                <a:latin typeface="Times New Roman" pitchFamily="1" charset="-52"/>
                <a:ea typeface="Calibri" pitchFamily="2" charset="-52"/>
                <a:cs typeface="Times New Roman" pitchFamily="1" charset="-52"/>
              </a:rPr>
              <a:t> </a:t>
            </a:r>
            <a:endParaRPr lang="ru-RU" sz="1400" cap="none" dirty="0">
              <a:latin typeface="Times New Roman" pitchFamily="1" charset="-52"/>
              <a:ea typeface="Calibri" pitchFamily="2" charset="-52"/>
              <a:cs typeface="Times New Roman" pitchFamily="1" charset="-52"/>
            </a:endParaRPr>
          </a:p>
          <a:p>
            <a:pPr>
              <a:defRPr lang="ru-RU"/>
            </a:pPr>
            <a:r>
              <a:rPr lang="kk-KZ" sz="1400" cap="none" dirty="0">
                <a:latin typeface="Times New Roman" pitchFamily="1" charset="-52"/>
                <a:ea typeface="Calibri" pitchFamily="2" charset="-52"/>
                <a:cs typeface="Times New Roman" pitchFamily="1" charset="-52"/>
              </a:rPr>
              <a:t>Алғашқы нағыз аниматор француз Эмиль Рейно болып саналады. Ол айналмалы барабаннан, айналар жүйесінен және фонардан тұратын праксиноскоп аппаратын жасады. 1892 жылы Рейно аттракционның бір түрін – оптикалық театрды іске қосты. Онда ол көрермендерге 15-20 минутқа созылатын күлкілі хикаяларды көрсетті.</a:t>
            </a:r>
            <a:endParaRPr lang="ru-RU" sz="1400" cap="none" dirty="0">
              <a:latin typeface="Times New Roman" pitchFamily="1" charset="-52"/>
              <a:ea typeface="Calibri" pitchFamily="2" charset="-52"/>
              <a:cs typeface="Times New Roman" pitchFamily="1" charset="-52"/>
            </a:endParaRPr>
          </a:p>
          <a:p>
            <a:pPr>
              <a:defRPr lang="ru-RU"/>
            </a:pPr>
            <a:r>
              <a:rPr lang="kk-KZ" sz="1200" cap="none" dirty="0">
                <a:latin typeface="Times New Roman" pitchFamily="1" charset="-52"/>
                <a:ea typeface="Calibri" pitchFamily="2" charset="-52"/>
                <a:cs typeface="Times New Roman" pitchFamily="1" charset="-52"/>
              </a:rPr>
              <a:t> </a:t>
            </a:r>
            <a:endParaRPr lang="ru-RU" sz="1200" cap="none" dirty="0">
              <a:latin typeface="Times New Roman" pitchFamily="1" charset="-52"/>
              <a:ea typeface="Calibri" pitchFamily="2" charset="-52"/>
              <a:cs typeface="Times New Roman" pitchFamily="1" charset="-52"/>
            </a:endParaRPr>
          </a:p>
          <a:p>
            <a:pPr>
              <a:defRPr lang="ru-RU"/>
            </a:pPr>
            <a:endParaRPr lang="kk-KZ" sz="1200" cap="none" dirty="0">
              <a:latin typeface="Times New Roman" pitchFamily="1" charset="-52"/>
              <a:ea typeface="Calibri" pitchFamily="2" charset="-52"/>
              <a:cs typeface="Times New Roman" pitchFamily="1" charset="-52"/>
            </a:endParaRPr>
          </a:p>
        </p:txBody>
      </p:sp>
    </p:spTree>
  </p:cSld>
  <p:clrMapOvr>
    <a:masterClrMapping/>
  </p:clrMapOvr>
  <mc:AlternateContent xmlns:mc="http://schemas.openxmlformats.org/markup-compatibility/2006">
    <mc:Choice xmlns:p14="http://schemas.microsoft.com/office/powerpoint/2010/main" Requires="p14">
      <p:transition spd="med" p14:dur="700">
        <p:fade/>
        <p:extLst>
          <p:ext uri="smNativeData">
            <pr:smNativeData xmlns="smNativeData" xmlns:pr="smNativeData" xmlns:p15="http://schemas.microsoft.com/office/powerpoint/2012/main" val="O8Q1ZwAAAAC8AgAAAAAAAAYAAAAAAAAAAAAAAAAAAAAAAAAAAQAAAAAAAAAAAAAAAAAAAAAAAAAAAAAA" duo="O8Q1ZwAAAAAAAAAAAAAAAAAAAAA="/>
          </p:ext>
        </p:extLst>
      </p:transition>
    </mc:Choice>
    <mc:Fallback>
      <p:transition spd="med">
        <p:fade/>
        <p:extLst>
          <p:ext uri="smNativeData">
            <pr:smNativeData xmlns="smNativeData" xmlns:pr="smNativeData" xmlns:p15="http://schemas.microsoft.com/office/powerpoint/2012/main" xmlns:p14="http://schemas.microsoft.com/office/powerpoint/2010/main" val="O8Q1ZwAAAAC8AgAAAAAAAAYAAAAAAAAAAAAAAAAAAAAAAAAAAQAAAAAAAAAAAAAAAAAAAAAAAAAAAAAA" duo="O8Q1ZwAAAAAAAAAAAAAAAAAAAAA="/>
          </p:ext>
        </p:extLs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Таня\Desktop\СЕНТЯБРЬ\04 Дистанционная форма обучения\9.jpg"/>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O8Q1Z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v7+/v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Nz///8nAAAAHDgAAGYqAAAQAAAAJgAAAAgAAAD//////////zAAAAAUAAAAAAAAAAAA//8AAAEAAAD//wAAAQA="/>
              </a:ext>
            </a:extLst>
          </p:cNvPicPr>
          <p:nvPr/>
        </p:nvPicPr>
        <p:blipFill>
          <a:blip r:embed="rId3"/>
          <a:stretch>
            <a:fillRect/>
          </a:stretch>
        </p:blipFill>
        <p:spPr>
          <a:xfrm>
            <a:off x="-22860" y="24765"/>
            <a:ext cx="9144000" cy="6867525"/>
          </a:xfrm>
          <a:prstGeom prst="rect">
            <a:avLst/>
          </a:prstGeom>
          <a:noFill/>
          <a:ln>
            <a:noFill/>
          </a:ln>
          <a:effectLst/>
        </p:spPr>
      </p:pic>
      <p:sp>
        <p:nvSpPr>
          <p:cNvPr id="3" name="Прямоугольник 1"/>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7uzhA8zMzADAwP8Af39/AAAAAAAAAAAAAAAAAAAAAAAAAAAAIQAAABgAAAAUAAAA4wAAAFsJAAA6HwAA2Q4AABAgAAAmAAAACAAAAP//////////MAAAABQAAAAAAAAAAAD//wAAAQAAAP//AAABAA=="/>
              </a:ext>
            </a:extLst>
          </p:cNvSpPr>
          <p:nvPr/>
        </p:nvSpPr>
        <p:spPr>
          <a:xfrm>
            <a:off x="144145" y="1520825"/>
            <a:ext cx="4932045" cy="892810"/>
          </a:xfrm>
          <a:prstGeom prst="rect">
            <a:avLst/>
          </a:prstGeom>
          <a:noFill/>
          <a:ln>
            <a:noFill/>
          </a:ln>
          <a:effectLst/>
        </p:spPr>
        <p:txBody>
          <a:bodyPr vert="horz" wrap="square" lIns="91440" tIns="45720" rIns="91440" bIns="45720" numCol="1" spcCol="215900" anchor="t"/>
          <a:lstStyle/>
          <a:p>
            <a:pPr>
              <a:defRPr lang="ru-RU"/>
            </a:pPr>
            <a:endParaRPr lang="kk-KZ" sz="1600" cap="none"/>
          </a:p>
          <a:p>
            <a:pPr algn="ctr">
              <a:defRPr lang="ru-RU"/>
            </a:pPr>
            <a:r>
              <a:rPr lang="kk-KZ" b="1" i="1" cap="none">
                <a:solidFill>
                  <a:srgbClr val="FF0000"/>
                </a:solidFill>
                <a:latin typeface="Times New Roman" pitchFamily="1" charset="-52"/>
                <a:ea typeface="Calibri" pitchFamily="2" charset="-52"/>
                <a:cs typeface="Times New Roman" pitchFamily="1" charset="-52"/>
              </a:rPr>
              <a:t> </a:t>
            </a:r>
            <a:endParaRPr lang="ru-RU" b="1" i="1" cap="none">
              <a:solidFill>
                <a:srgbClr val="FF0000"/>
              </a:solidFill>
              <a:latin typeface="Times New Roman" pitchFamily="1" charset="-52"/>
              <a:ea typeface="Calibri" pitchFamily="2" charset="-52"/>
              <a:cs typeface="Times New Roman" pitchFamily="1" charset="-52"/>
            </a:endParaRPr>
          </a:p>
          <a:p>
            <a:pPr>
              <a:defRPr lang="ru-RU"/>
            </a:pPr>
            <a:endParaRPr lang="kk-KZ" cap="none">
              <a:latin typeface="Times New Roman" pitchFamily="1" charset="-52"/>
              <a:ea typeface="Calibri" pitchFamily="2" charset="-52"/>
              <a:cs typeface="Times New Roman" pitchFamily="1" charset="-52"/>
            </a:endParaRPr>
          </a:p>
        </p:txBody>
      </p:sp>
      <p:sp>
        <p:nvSpPr>
          <p:cNvPr id="4" name="Прямоугольник 2"/>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E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7uzhA8zMzADAwP8Af39/AAAAAAAAAAAAAAAAAAAAAAAAAAAAIQAAABgAAAAUAAAA2QAAAHoLAABuIgAAyyUAABAgAAAmAAAACAAAAP//////////MAAAABQAAAAAAAAAAAD//wAAAQAAAP//AAABAA=="/>
              </a:ext>
            </a:extLst>
          </p:cNvSpPr>
          <p:nvPr/>
        </p:nvSpPr>
        <p:spPr>
          <a:xfrm>
            <a:off x="137795" y="1865630"/>
            <a:ext cx="5459095" cy="4277995"/>
          </a:xfrm>
          <a:prstGeom prst="rect">
            <a:avLst/>
          </a:prstGeom>
          <a:noFill/>
          <a:ln>
            <a:noFill/>
          </a:ln>
          <a:effectLst/>
        </p:spPr>
        <p:txBody>
          <a:bodyPr vert="horz" wrap="square" lIns="91440" tIns="45720" rIns="91440" bIns="45720" numCol="1" spcCol="215900" anchor="t"/>
          <a:lstStyle/>
          <a:p>
            <a:pPr>
              <a:defRPr lang="ru-RU"/>
            </a:pPr>
            <a:r>
              <a:rPr lang="kk-KZ" sz="1600" cap="none">
                <a:latin typeface="Times New Roman" pitchFamily="1" charset="-52"/>
                <a:ea typeface="Calibri" pitchFamily="2" charset="-52"/>
                <a:cs typeface="Times New Roman" pitchFamily="1" charset="-52"/>
              </a:rPr>
              <a:t>Қуыршақ мультфильмдері мультфильмдер сияқты кадр-кадр түсіргенде ғана «өмірленеді». Олардың арасындағы айырмашылық - қуыршақ кейіпкерлерін жасау үшін тек бояулар мен қағаз ғана емес, сонымен қатар көптеген басқа материалдар қажет. Бұл мата қалдықтары, жіптер, көбік резеңкелері, сымдар, түймелер, ағаштар, әртүрлі жемістер және т.б. болуы мүмкін. Lego конструкторы қуыршақ мультфильмдерін жасау үшін де негіз бола алады.</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Қуыршақ қаһарманның неден жасалатыны мүлдем маңызды емес, ең бастысы, оған даралық дара болғаны.</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Қуыршақ анимациясында ерекше орынды арнайы эффектілер алады. Сонымен, кәдімгі жарма немесе тұз әдемі қысқы пейзажды және жақтауда терең «қар» қар үйінділерін жасауға көмектеседі.</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a:t>
            </a:r>
            <a:endParaRPr lang="ru-RU" sz="1600" cap="none">
              <a:latin typeface="Times New Roman" pitchFamily="1" charset="-52"/>
              <a:ea typeface="Calibri" pitchFamily="2" charset="-52"/>
              <a:cs typeface="Times New Roman" pitchFamily="1" charset="-52"/>
            </a:endParaRPr>
          </a:p>
        </p:txBody>
      </p:sp>
    </p:spTree>
  </p:cSld>
  <p:clrMapOvr>
    <a:masterClrMapping/>
  </p:clrMapOvr>
  <mc:AlternateContent xmlns:mc="http://schemas.openxmlformats.org/markup-compatibility/2006">
    <mc:Choice xmlns:p14="http://schemas.microsoft.com/office/powerpoint/2010/main" Requires="p14">
      <p:transition spd="med" p14:dur="700">
        <p:fade/>
        <p:extLst>
          <p:ext uri="smNativeData">
            <pr:smNativeData xmlns="smNativeData" xmlns:pr="smNativeData" xmlns:p15="http://schemas.microsoft.com/office/powerpoint/2012/main" val="O8Q1ZwAAAAC8AgAAAAAAAAYAAAAAAAAAAAAAAAAAAAAAAAAAAQAAAAAAAAAAAAAAAAAAAAAAAAAAAAAA" duo="O8Q1ZwAAAAAAAAAAAAAAAAAAAAA="/>
          </p:ext>
        </p:extLst>
      </p:transition>
    </mc:Choice>
    <mc:Fallback>
      <p:transition spd="med">
        <p:fade/>
        <p:extLst>
          <p:ext uri="smNativeData">
            <pr:smNativeData xmlns="smNativeData" xmlns:pr="smNativeData" xmlns:p15="http://schemas.microsoft.com/office/powerpoint/2012/main" xmlns:p14="http://schemas.microsoft.com/office/powerpoint/2010/main" val="O8Q1ZwAAAAC8AgAAAAAAAAYAAAAAAAAAAAAAAAAAAAAAAAAAAQAAAAAAAAAAAAAAAAAAAAAAAAAAAAAA" duo="O8Q1ZwAAAAAAAAAAAAAAAAAAAAA="/>
          </p:ext>
        </p:extLs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Таня\Desktop\СЕНТЯБРЬ\04 Дистанционная форма обучения\2.jpg"/>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O8Q1Z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AAAAAArAQAAQDgAAGorAAAQAAAAJgAAAAgAAAD//////////zAAAAAUAAAAAAAAAAAA//8AAAEAAAD//wAAAQA="/>
              </a:ext>
            </a:extLst>
          </p:cNvPicPr>
          <p:nvPr/>
        </p:nvPicPr>
        <p:blipFill>
          <a:blip r:embed="rId3"/>
          <a:stretch>
            <a:fillRect/>
          </a:stretch>
        </p:blipFill>
        <p:spPr>
          <a:xfrm>
            <a:off x="0" y="1"/>
            <a:ext cx="9144000" cy="7057390"/>
          </a:xfrm>
          <a:prstGeom prst="rect">
            <a:avLst/>
          </a:prstGeom>
          <a:noFill/>
          <a:ln>
            <a:noFill/>
          </a:ln>
          <a:effectLst/>
        </p:spPr>
      </p:pic>
      <p:sp>
        <p:nvSpPr>
          <p:cNvPr id="3" name="TextBox 11"/>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E0AAAAAkAAAAEgAAACQAAAASAAAAAAAAAAB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BAAAAAAAAAE+BvQwe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E+BvQV/f38A7uzhA8zMzADAwP8Af39/AAAAAAAAAAAAAAAAAAAAAAAAAAAAIQAAABgAAAAUAAAAjwEAAHoSAADVEgAAWRgAABAgAAAmAAAACAAAAP//////////MAAAABQAAAAAAAAAAAD//wAAAQAAAP//AAABAA=="/>
              </a:ext>
            </a:extLst>
          </p:cNvSpPr>
          <p:nvPr/>
        </p:nvSpPr>
        <p:spPr>
          <a:xfrm>
            <a:off x="253365" y="3003550"/>
            <a:ext cx="2807970" cy="954405"/>
          </a:xfrm>
          <a:prstGeom prst="rect">
            <a:avLst/>
          </a:prstGeom>
          <a:solidFill>
            <a:schemeClr val="bg1"/>
          </a:solidFill>
          <a:ln w="19050" cap="flat" cmpd="sng" algn="ctr">
            <a:solidFill>
              <a:schemeClr val="accent1"/>
            </a:solidFill>
            <a:prstDash val="solid"/>
            <a:headEnd type="none"/>
            <a:tailEnd type="none"/>
          </a:ln>
          <a:effectLst/>
        </p:spPr>
        <p:txBody>
          <a:bodyPr vert="horz" wrap="square" lIns="91440" tIns="45720" rIns="91440" bIns="45720" numCol="1" spcCol="215900" anchor="ctr"/>
          <a:lstStyle/>
          <a:p>
            <a:pPr algn="ctr">
              <a:defRPr lang="ru-RU"/>
            </a:pPr>
            <a:r>
              <a:rPr lang="kk-KZ" sz="2800" cap="none"/>
              <a:t>Құм анимациясы:</a:t>
            </a:r>
            <a:endParaRPr lang="ru-RU" sz="2400" cap="none">
              <a:solidFill>
                <a:srgbClr val="FF0000"/>
              </a:solidFill>
              <a:latin typeface="Times New Roman" pitchFamily="1" charset="-52"/>
              <a:ea typeface="Calibri" pitchFamily="2" charset="-52"/>
              <a:cs typeface="Times New Roman" pitchFamily="1" charset="-52"/>
            </a:endParaRPr>
          </a:p>
        </p:txBody>
      </p:sp>
      <p:sp>
        <p:nvSpPr>
          <p:cNvPr id="4" name="Правая фигурная скобка 2"/>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gwAAAA0AAAAAkAAAAEgAAACQAAAASAAAAAAAAAABAAAAAAAAAAEAAABQAAAAA58hhYHN7T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e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gYAB/f38A7uzhA8zMzADAwP8Af39/AAAAAAAAAAAAAAAAAAAAAAAAAAAAIQAAABgAAAAUAAAAxhQAANwLAAAhFwAAVB4AABAAAAAmAAAACAAAAP//////////MAAAABQAAAAAAAAAAAD//zSz//8nBf//2foAAA=="/>
              </a:ext>
            </a:extLst>
          </p:cNvSpPr>
          <p:nvPr/>
        </p:nvSpPr>
        <p:spPr>
          <a:xfrm>
            <a:off x="3376930" y="1927860"/>
            <a:ext cx="382905" cy="3002280"/>
          </a:xfrm>
          <a:prstGeom prst="rightBrace">
            <a:avLst>
              <a:gd name="adj1" fmla="val 1717"/>
              <a:gd name="adj2" fmla="val 50000"/>
            </a:avLst>
          </a:prstGeom>
          <a:noFill/>
          <a:ln w="19050" cap="flat" cmpd="sng" algn="ctr">
            <a:solidFill>
              <a:srgbClr val="002060"/>
            </a:solidFill>
            <a:prstDash val="solid"/>
            <a:headEnd type="none"/>
            <a:tailEnd type="none"/>
          </a:ln>
          <a:effectLst/>
        </p:spPr>
        <p:txBody>
          <a:bodyPr vert="horz" wrap="square" lIns="91440" tIns="45720" rIns="91440" bIns="45720" numCol="1" spcCol="215900" anchor="ctr"/>
          <a:lstStyle/>
          <a:p>
            <a:pPr algn="ctr">
              <a:defRPr lang="ru-RU" cap="none">
                <a:solidFill>
                  <a:schemeClr val="tx1"/>
                </a:solidFill>
                <a:latin typeface="Calibri" pitchFamily="2" charset="-52"/>
                <a:ea typeface="Calibri" pitchFamily="2" charset="-52"/>
                <a:cs typeface="Calibri" pitchFamily="2" charset="-52"/>
              </a:defRPr>
            </a:pPr>
            <a:endParaRPr/>
          </a:p>
        </p:txBody>
      </p:sp>
      <p:sp>
        <p:nvSpPr>
          <p:cNvPr id="5" name="TextBox 12"/>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E0AAAAAkAAAAEgAAACQAAAASAAAAAAAAAAB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BAAAAAAAAAAAgYAAe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AAgYAB/f38A7uzhA8zMzADAwP8Af39/AAAAAAAAAAAAAAAAAAAAAAAAAAAAIQAAABgAAAAUAAAAxhQAAIwDAABAOAAACSkAABAgAAAmAAAACAAAAP//////////MAAAABQAAAAAAAAAAAD//wAAAQAAAP//AAABAA=="/>
              </a:ext>
            </a:extLst>
          </p:cNvSpPr>
          <p:nvPr/>
        </p:nvSpPr>
        <p:spPr>
          <a:xfrm>
            <a:off x="3376930" y="576580"/>
            <a:ext cx="5767070" cy="6094095"/>
          </a:xfrm>
          <a:prstGeom prst="rect">
            <a:avLst/>
          </a:prstGeom>
          <a:solidFill>
            <a:schemeClr val="bg1"/>
          </a:solidFill>
          <a:ln w="19050" cap="flat" cmpd="sng" algn="ctr">
            <a:solidFill>
              <a:srgbClr val="002060"/>
            </a:solidFill>
            <a:prstDash val="solid"/>
            <a:headEnd type="none"/>
            <a:tailEnd type="none"/>
          </a:ln>
          <a:effectLst/>
        </p:spPr>
        <p:txBody>
          <a:bodyPr vert="horz" wrap="square" lIns="91440" tIns="45720" rIns="91440" bIns="45720" numCol="1" spcCol="215900" anchor="ctr"/>
          <a:lstStyle/>
          <a:p>
            <a:pPr>
              <a:defRPr lang="ru-RU"/>
            </a:pPr>
            <a:r>
              <a:rPr lang="kk-KZ" sz="1600" cap="none">
                <a:latin typeface="Times New Roman" pitchFamily="1" charset="-52"/>
                <a:ea typeface="Calibri" pitchFamily="2" charset="-52"/>
                <a:cs typeface="Times New Roman" pitchFamily="1" charset="-52"/>
              </a:rPr>
              <a:t> </a:t>
            </a:r>
            <a:endParaRPr lang="kk-KZ" sz="1600" b="1" cap="none">
              <a:latin typeface="Times New Roman" pitchFamily="1" charset="-52"/>
              <a:ea typeface="Calibri" pitchFamily="2" charset="-52"/>
              <a:cs typeface="Times New Roman" pitchFamily="1" charset="-52"/>
            </a:endParaRPr>
          </a:p>
          <a:p>
            <a:pPr>
              <a:defRPr lang="ru-RU"/>
            </a:pPr>
            <a:r>
              <a:rPr lang="kk-KZ" sz="1600" cap="none"/>
              <a:t>. </a:t>
            </a:r>
            <a:r>
              <a:rPr lang="kk-KZ" cap="none">
                <a:latin typeface="Times New Roman" pitchFamily="1" charset="-52"/>
                <a:ea typeface="Calibri" pitchFamily="2" charset="-52"/>
                <a:cs typeface="Times New Roman" pitchFamily="1" charset="-52"/>
              </a:rPr>
              <a:t>Құм анимациясы.</a:t>
            </a:r>
            <a:endParaRPr lang="ru-RU" cap="none">
              <a:latin typeface="Times New Roman" pitchFamily="1" charset="-52"/>
              <a:ea typeface="Calibri" pitchFamily="2" charset="-52"/>
              <a:cs typeface="Times New Roman" pitchFamily="1" charset="-52"/>
            </a:endParaRPr>
          </a:p>
          <a:p>
            <a:pPr>
              <a:defRPr lang="ru-RU"/>
            </a:pPr>
            <a:r>
              <a:rPr lang="kk-KZ" cap="none">
                <a:latin typeface="Times New Roman" pitchFamily="1" charset="-52"/>
                <a:ea typeface="Calibri" pitchFamily="2" charset="-52"/>
                <a:cs typeface="Times New Roman" pitchFamily="1" charset="-52"/>
              </a:rPr>
              <a:t> </a:t>
            </a:r>
            <a:endParaRPr lang="ru-RU" cap="none">
              <a:latin typeface="Times New Roman" pitchFamily="1" charset="-52"/>
              <a:ea typeface="Calibri" pitchFamily="2" charset="-52"/>
              <a:cs typeface="Times New Roman" pitchFamily="1" charset="-52"/>
            </a:endParaRPr>
          </a:p>
          <a:p>
            <a:pPr>
              <a:defRPr lang="ru-RU"/>
            </a:pPr>
            <a:r>
              <a:rPr lang="kk-KZ" cap="none">
                <a:latin typeface="Times New Roman" pitchFamily="1" charset="-52"/>
                <a:ea typeface="Calibri" pitchFamily="2" charset="-52"/>
                <a:cs typeface="Times New Roman" pitchFamily="1" charset="-52"/>
              </a:rPr>
              <a:t>Құмды анимация өте әсерлі көрінеді, оның технологиясын үйде меңгеруге болады. Құмның жұқа қабаттары (немесе ұқсас көлемді материал) төменнен жоғары бағытталған жарық шығаратын бетке қолданылады. Жоғарыда бекітілген камера алынған кескінді немесе оны жасаудың бүкіл процесін түсіреді. Канадалық-американдық аниматор Кэролин Лиф құм анимациясының өнертапқышы болып саналады. 1969 жылы ол көпшілікке «Құм немесе Петр мен Қасқыр» құм сюжетін көрсетті.</a:t>
            </a:r>
            <a:endParaRPr lang="ru-RU" cap="none">
              <a:latin typeface="Times New Roman" pitchFamily="1" charset="-52"/>
              <a:ea typeface="Calibri" pitchFamily="2" charset="-52"/>
              <a:cs typeface="Times New Roman" pitchFamily="1" charset="-52"/>
            </a:endParaRPr>
          </a:p>
          <a:p>
            <a:pPr>
              <a:defRPr lang="ru-RU"/>
            </a:pPr>
            <a:r>
              <a:rPr lang="kk-KZ" cap="none">
                <a:latin typeface="Times New Roman" pitchFamily="1" charset="-52"/>
                <a:ea typeface="Calibri" pitchFamily="2" charset="-52"/>
                <a:cs typeface="Times New Roman" pitchFamily="1" charset="-52"/>
              </a:rPr>
              <a:t> </a:t>
            </a:r>
            <a:endParaRPr lang="ru-RU" cap="none">
              <a:latin typeface="Times New Roman" pitchFamily="1" charset="-52"/>
              <a:ea typeface="Calibri" pitchFamily="2" charset="-52"/>
              <a:cs typeface="Times New Roman" pitchFamily="1" charset="-52"/>
            </a:endParaRPr>
          </a:p>
          <a:p>
            <a:pPr>
              <a:defRPr lang="ru-RU"/>
            </a:pPr>
            <a:r>
              <a:rPr lang="kk-KZ" cap="none">
                <a:latin typeface="Times New Roman" pitchFamily="1" charset="-52"/>
                <a:ea typeface="Calibri" pitchFamily="2" charset="-52"/>
                <a:cs typeface="Times New Roman" pitchFamily="1" charset="-52"/>
              </a:rPr>
              <a:t>Көркем әсерге қол жеткізу үшін құмдағы суреттерді артқы жарықтандырылған шыны үстелге «сызу» керек. Ең дұрысы, әртүрлі реңктегі құм болуы керек. Бұл мәселе оны бояу арқылы оңай шешіледі. Бұл техникада жасалған мультфильмнің мысалы ретінде «Ешкі туралы ертегіні» келтіруге болады.</a:t>
            </a:r>
            <a:endParaRPr lang="ru-RU" cap="none">
              <a:latin typeface="Times New Roman" pitchFamily="1" charset="-52"/>
              <a:ea typeface="Calibri" pitchFamily="2" charset="-52"/>
              <a:cs typeface="Times New Roman" pitchFamily="1" charset="-52"/>
            </a:endParaRPr>
          </a:p>
          <a:p>
            <a:pPr>
              <a:defRPr lang="ru-RU"/>
            </a:pPr>
            <a:r>
              <a:rPr lang="kk-KZ" sz="1600" cap="none"/>
              <a:t> </a:t>
            </a:r>
            <a:endParaRPr lang="ru-RU" sz="1600" cap="none"/>
          </a:p>
          <a:p>
            <a:pPr>
              <a:defRPr lang="ru-RU"/>
            </a:pPr>
            <a:endParaRPr lang="ru-RU" sz="1600" b="1" cap="none">
              <a:latin typeface="Times New Roman" pitchFamily="1" charset="-52"/>
              <a:ea typeface="Calibri" pitchFamily="2" charset="-52"/>
              <a:cs typeface="Times New Roman" pitchFamily="1" charset="-52"/>
            </a:endParaRPr>
          </a:p>
        </p:txBody>
      </p:sp>
    </p:spTree>
  </p:cSld>
  <p:clrMapOvr>
    <a:masterClrMapping/>
  </p:clrMapOvr>
  <mc:AlternateContent xmlns:mc="http://schemas.openxmlformats.org/markup-compatibility/2006">
    <mc:Choice xmlns:p14="http://schemas.microsoft.com/office/powerpoint/2010/main" Requires="p14">
      <p:transition spd="med" p14:dur="700">
        <p:fade/>
        <p:extLst>
          <p:ext uri="smNativeData">
            <pr:smNativeData xmlns="smNativeData" xmlns:pr="smNativeData" xmlns:p15="http://schemas.microsoft.com/office/powerpoint/2012/main" val="O8Q1ZwAAAAC8AgAAAAAAAAYAAAAAAAAAAAAAAAAAAAAAAAAAAQAAAAAAAAAAAAAAAAAAAAAAAAAAAAAA" duo="O8Q1ZwAAAAAAAAAAAAAAAAAAAAA="/>
          </p:ext>
        </p:extLst>
      </p:transition>
    </mc:Choice>
    <mc:Fallback>
      <p:transition spd="med">
        <p:fade/>
        <p:extLst>
          <p:ext uri="smNativeData">
            <pr:smNativeData xmlns="smNativeData" xmlns:pr="smNativeData" xmlns:p15="http://schemas.microsoft.com/office/powerpoint/2012/main" xmlns:p14="http://schemas.microsoft.com/office/powerpoint/2010/main" val="O8Q1ZwAAAAC8AgAAAAAAAAYAAAAAAAAAAAAAAAAAAAAAAAAAAQAAAAAAAAAAAAAAAAAAAAAAAAAAAAAA" duo="O8Q1ZwAAAAAAAAAAAAAAAAAAAAA="/>
          </p:ext>
        </p:extLs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extLst mod="1">
      <p:ext uri="smNativeData">
        <pr:smNativeData xmlns="smNativeData" xmlns:pr="smNativeData" xmlns:p15="http://schemas.microsoft.com/office/powerpoint/2012/main" xmlns:p14="http://schemas.microsoft.com/office/powerpoint/2010/main" xmlns:mc="http://schemas.openxmlformats.org/markup-compatibility/2006" val="O8Q1ZwQAAAAFAAAA/f///wEAAAAKAAAAAAAAAAAAAAAAAAAAAAAAAAkAAAD9////AQAAAAoAAAAAAAAAAAAAAAAAAAAAAAAADQAAAP3///8BAAAACgAAAAAAAAAAAAAAAAAAAAAAAAARAAAA/f///wEAAAAKAAAAAAAAAAAAAAAAAAAAAAAAAA=="/>
      </p:ext>
    </p:ext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Таня\Desktop\СЕНТЯБРЬ\04 Дистанционная форма обучения\2.jpg"/>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O8Q1Zx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AAAAAArAQAAQDgAAGorAAAQAAAAJgAAAAgAAAD//////////zAAAAAUAAAAAAAAAAAA//8AAAEAAAD//wAAAQA="/>
              </a:ext>
            </a:extLst>
          </p:cNvPicPr>
          <p:nvPr/>
        </p:nvPicPr>
        <p:blipFill>
          <a:blip r:embed="rId3"/>
          <a:stretch>
            <a:fillRect/>
          </a:stretch>
        </p:blipFill>
        <p:spPr>
          <a:xfrm>
            <a:off x="0" y="1"/>
            <a:ext cx="9144000" cy="7057390"/>
          </a:xfrm>
          <a:prstGeom prst="rect">
            <a:avLst/>
          </a:prstGeom>
          <a:noFill/>
          <a:ln>
            <a:noFill/>
          </a:ln>
          <a:effectLst/>
        </p:spPr>
      </p:pic>
      <p:sp>
        <p:nvSpPr>
          <p:cNvPr id="3" name="TextBox 11"/>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E0AAAAAkAAAAEgAAACQAAAASAAAAAAAAAAB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BAAAAAAAAAE+BvQwe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E+BvQV/f38A7uzhA8zMzADAwP8Af39/AAAAAAAAAAAAAAAAAAAAAAAAAAAAIQAAABgAAAAUAAAAjwEAAM4TAADVEgAABhcAABAgAAAmAAAACAAAAP//////////MAAAABQAAAAAAAAAAAD//wAAAQAAAP//AAABAA=="/>
              </a:ext>
            </a:extLst>
          </p:cNvSpPr>
          <p:nvPr/>
        </p:nvSpPr>
        <p:spPr>
          <a:xfrm>
            <a:off x="253365" y="3219450"/>
            <a:ext cx="2807970" cy="523240"/>
          </a:xfrm>
          <a:prstGeom prst="rect">
            <a:avLst/>
          </a:prstGeom>
          <a:solidFill>
            <a:schemeClr val="bg1"/>
          </a:solidFill>
          <a:ln w="19050" cap="flat" cmpd="sng" algn="ctr">
            <a:solidFill>
              <a:schemeClr val="accent1"/>
            </a:solidFill>
            <a:prstDash val="solid"/>
            <a:headEnd type="none"/>
            <a:tailEnd type="none"/>
          </a:ln>
          <a:effectLst/>
        </p:spPr>
        <p:txBody>
          <a:bodyPr vert="horz" wrap="square" lIns="91440" tIns="45720" rIns="91440" bIns="45720" numCol="1" spcCol="215900" anchor="ctr"/>
          <a:lstStyle/>
          <a:p>
            <a:pPr algn="ctr">
              <a:defRPr lang="ru-RU"/>
            </a:pPr>
            <a:r>
              <a:rPr lang="kk-KZ" sz="2800" cap="none"/>
              <a:t>ҚОРЫТЫНДЫ :</a:t>
            </a:r>
            <a:endParaRPr lang="ru-RU" sz="2400" cap="none">
              <a:solidFill>
                <a:srgbClr val="FF0000"/>
              </a:solidFill>
              <a:latin typeface="Times New Roman" pitchFamily="1" charset="-52"/>
              <a:ea typeface="Calibri" pitchFamily="2" charset="-52"/>
              <a:cs typeface="Times New Roman" pitchFamily="1" charset="-52"/>
            </a:endParaRPr>
          </a:p>
        </p:txBody>
      </p:sp>
      <p:sp>
        <p:nvSpPr>
          <p:cNvPr id="4" name="Правая фигурная скобка 2"/>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gwAAAA0AAAAAkAAAAEgAAACQAAAASAAAAAAAAAABAAAAAAAAAAEAAABQAAAAA58hhYHN7T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e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gYAB/f38A7uzhA8zMzADAwP8Af39/AAAAAAAAAAAAAAAAAAAAAAAAAAAAIQAAABgAAAAUAAAAxhQAANwLAAAhFwAAVB4AABAAAAAmAAAACAAAAP//////////MAAAABQAAAAAAAAAAAD//zSz//8nBf//2foAAA=="/>
              </a:ext>
            </a:extLst>
          </p:cNvSpPr>
          <p:nvPr/>
        </p:nvSpPr>
        <p:spPr>
          <a:xfrm>
            <a:off x="3376930" y="1927860"/>
            <a:ext cx="382905" cy="3002280"/>
          </a:xfrm>
          <a:prstGeom prst="rightBrace">
            <a:avLst>
              <a:gd name="adj1" fmla="val 1717"/>
              <a:gd name="adj2" fmla="val 50000"/>
            </a:avLst>
          </a:prstGeom>
          <a:noFill/>
          <a:ln w="19050" cap="flat" cmpd="sng" algn="ctr">
            <a:solidFill>
              <a:srgbClr val="002060"/>
            </a:solidFill>
            <a:prstDash val="solid"/>
            <a:headEnd type="none"/>
            <a:tailEnd type="none"/>
          </a:ln>
          <a:effectLst/>
        </p:spPr>
        <p:txBody>
          <a:bodyPr vert="horz" wrap="square" lIns="91440" tIns="45720" rIns="91440" bIns="45720" numCol="1" spcCol="215900" anchor="ctr"/>
          <a:lstStyle/>
          <a:p>
            <a:pPr algn="ctr">
              <a:defRPr lang="ru-RU" cap="none">
                <a:solidFill>
                  <a:schemeClr val="tx1"/>
                </a:solidFill>
                <a:latin typeface="Calibri" pitchFamily="2" charset="-52"/>
                <a:ea typeface="Calibri" pitchFamily="2" charset="-52"/>
                <a:cs typeface="Calibri" pitchFamily="2" charset="-52"/>
              </a:defRPr>
            </a:pPr>
            <a:endParaRPr/>
          </a:p>
        </p:txBody>
      </p:sp>
      <p:sp>
        <p:nvSpPr>
          <p:cNvPr id="5" name="TextBox 12"/>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ZAAAAE0AAAAAkAAAAEgAAACQAAAASAAAAAAAAAAB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BAAAAAAAAAAAgYAAe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AAgYAB/f38A7uzhA8zMzADAwP8Af39/AAAAAAAAAAAAAAAAAAAAAAAAAAAAIQAAABgAAAAUAAAAxhQAABoGAABAOAAAeiYAABAgAAAmAAAACAAAAP//////////MAAAABQAAAAAAAAAAAD//wAAAQAAAP//AAABAA=="/>
              </a:ext>
            </a:extLst>
          </p:cNvSpPr>
          <p:nvPr/>
        </p:nvSpPr>
        <p:spPr>
          <a:xfrm>
            <a:off x="3376930" y="991870"/>
            <a:ext cx="5767070" cy="5262880"/>
          </a:xfrm>
          <a:prstGeom prst="rect">
            <a:avLst/>
          </a:prstGeom>
          <a:solidFill>
            <a:schemeClr val="bg1"/>
          </a:solidFill>
          <a:ln w="19050" cap="flat" cmpd="sng" algn="ctr">
            <a:solidFill>
              <a:srgbClr val="002060"/>
            </a:solidFill>
            <a:prstDash val="solid"/>
            <a:headEnd type="none"/>
            <a:tailEnd type="none"/>
          </a:ln>
          <a:effectLst/>
        </p:spPr>
        <p:txBody>
          <a:bodyPr vert="horz" wrap="square" lIns="91440" tIns="45720" rIns="91440" bIns="45720" numCol="1" spcCol="215900" anchor="ctr"/>
          <a:lstStyle/>
          <a:p>
            <a:pPr>
              <a:defRPr lang="ru-RU"/>
            </a:pPr>
            <a:r>
              <a:rPr lang="kk-KZ" sz="1600" cap="none">
                <a:latin typeface="Times New Roman" pitchFamily="1" charset="-52"/>
                <a:ea typeface="Calibri" pitchFamily="2" charset="-52"/>
                <a:cs typeface="Times New Roman" pitchFamily="1" charset="-52"/>
              </a:rPr>
              <a:t> </a:t>
            </a:r>
            <a:endParaRPr lang="kk-KZ" sz="1600" b="1" cap="none">
              <a:latin typeface="Times New Roman" pitchFamily="1" charset="-52"/>
              <a:ea typeface="Calibri" pitchFamily="2" charset="-52"/>
              <a:cs typeface="Times New Roman" pitchFamily="1" charset="-52"/>
            </a:endParaRPr>
          </a:p>
          <a:p>
            <a:pPr>
              <a:defRPr lang="ru-RU"/>
            </a:pPr>
            <a:r>
              <a:rPr lang="kk-KZ" sz="1600" cap="none"/>
              <a:t>. </a:t>
            </a:r>
            <a:r>
              <a:rPr lang="kk-KZ" sz="1600" cap="none">
                <a:latin typeface="Times New Roman" pitchFamily="1" charset="-52"/>
                <a:ea typeface="Calibri" pitchFamily="2" charset="-52"/>
                <a:cs typeface="Times New Roman" pitchFamily="1" charset="-52"/>
              </a:rPr>
              <a:t>Осы тақырып бойынша материалдарды зерделей келе, мультфильм жасаудың көптеген әдістері бар екенін білдім. Кейіпкерлерді жандандыру үшін қандай құрылғылар қажет екені маған түсінікті болды. Барлығы оңай емес екені белгілі болды. Мультфильм жасау – шыдамдылықты, сонымен қатар компьютерлік сауаттылықты қажет ететін өте қиын жұмыс.</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Мен өзімнің мультфильмімді түсіре алдым. Ал, мектеп табалдырығын аттағалы отырған сыныптастарыма және бірінші сыныпқа баратын оқушыларыма менің не істегенімді көруді және осы жұмыста бағын сынауды ұсынғым келеді.</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Мен режиссер, әрлеуші, редактор, суретші ретінде өзімді сынап көрдім. Маған бұл жұмыс ұнады, мен мультфильмдер жасаудағы эксперименттерді жалғастырамын. Мен басқа әдістерді қолданғым келеді, не қиынырақ, қызықтырақ болатынын көргім келеді.</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a:t>
            </a:r>
            <a:endParaRPr lang="ru-RU" sz="1600" cap="none">
              <a:latin typeface="Times New Roman" pitchFamily="1" charset="-52"/>
              <a:ea typeface="Calibri" pitchFamily="2" charset="-52"/>
              <a:cs typeface="Times New Roman" pitchFamily="1" charset="-52"/>
            </a:endParaRPr>
          </a:p>
          <a:p>
            <a:pPr>
              <a:defRPr lang="ru-RU"/>
            </a:pPr>
            <a:r>
              <a:rPr lang="kk-KZ" sz="1600" cap="none">
                <a:latin typeface="Times New Roman" pitchFamily="1" charset="-52"/>
                <a:ea typeface="Calibri" pitchFamily="2" charset="-52"/>
                <a:cs typeface="Times New Roman" pitchFamily="1" charset="-52"/>
              </a:rPr>
              <a:t> </a:t>
            </a:r>
            <a:endParaRPr lang="ru-RU" sz="1600" cap="none">
              <a:latin typeface="Times New Roman" pitchFamily="1" charset="-52"/>
              <a:ea typeface="Calibri" pitchFamily="2" charset="-52"/>
              <a:cs typeface="Times New Roman" pitchFamily="1" charset="-52"/>
            </a:endParaRPr>
          </a:p>
          <a:p>
            <a:pPr>
              <a:defRPr lang="ru-RU"/>
            </a:pPr>
            <a:endParaRPr lang="ru-RU" sz="1600" b="1" cap="none">
              <a:latin typeface="Times New Roman" pitchFamily="1" charset="-52"/>
              <a:ea typeface="Calibri" pitchFamily="2" charset="-52"/>
              <a:cs typeface="Times New Roman" pitchFamily="1" charset="-52"/>
            </a:endParaRPr>
          </a:p>
        </p:txBody>
      </p:sp>
      <p:sp>
        <p:nvSpPr>
          <p:cNvPr id="6" name="Прямая соединительная линия 14"/>
          <p:cNvSpPr>
            <a:extLst>
              <a:ext uri="smNativeData">
                <pr:smNativeData xmlns="smNativeData" xmlns:pr="smNativeData" xmlns:p15="http://schemas.microsoft.com/office/powerpoint/2012/main" xmlns:p14="http://schemas.microsoft.com/office/powerpoint/2010/main" xmlns:mc="http://schemas.openxmlformats.org/markup-compatibility/2006" val="SMDATA_16_O8Q1Zx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l9vAAe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El9vAB/f38A7uzhA8zMzADAwP8Af39/AAAAAAAAAAAAAAAAAAAAAAAAAAAAIQAAABgAAAAUAAAAkCMAAOYSAACDJgAAeiYAABAAAAAmAAAACAAAAP//////////MAAAABQAAAAAAAAAAAD//wAAAQAAAP//AAABAA=="/>
              </a:ext>
            </a:extLst>
          </p:cNvSpPr>
          <p:nvPr/>
        </p:nvSpPr>
        <p:spPr>
          <a:xfrm flipH="1" flipV="1">
            <a:off x="5781040" y="3072130"/>
            <a:ext cx="479425" cy="3182620"/>
          </a:xfrm>
          <a:prstGeom prst="line">
            <a:avLst/>
          </a:prstGeom>
          <a:noFill/>
          <a:ln w="19050" cap="flat" cmpd="sng" algn="ctr">
            <a:solidFill>
              <a:srgbClr val="497DBC"/>
            </a:solidFill>
            <a:prstDash val="solid"/>
            <a:headEnd type="none"/>
            <a:tailEnd type="none"/>
          </a:ln>
          <a:effectLst/>
        </p:spPr>
      </p:sp>
    </p:spTree>
  </p:cSld>
  <p:clrMapOvr>
    <a:masterClrMapping/>
  </p:clrMapOvr>
  <mc:AlternateContent xmlns:mc="http://schemas.openxmlformats.org/markup-compatibility/2006">
    <mc:Choice xmlns:p14="http://schemas.microsoft.com/office/powerpoint/2010/main" Requires="p14">
      <p:transition spd="med" p14:dur="700">
        <p:fade/>
        <p:extLst>
          <p:ext uri="smNativeData">
            <pr:smNativeData xmlns="smNativeData" xmlns:pr="smNativeData" xmlns:p15="http://schemas.microsoft.com/office/powerpoint/2012/main" val="O8Q1ZwAAAAC8AgAAAAAAAAYAAAAAAAAAAAAAAAAAAAAAAAAAAQAAAAAAAAAAAAAAAAAAAAAAAAAAAAAA" duo="O8Q1ZwAAAAAAAAAAAAAAAAAAAAA="/>
          </p:ext>
        </p:extLst>
      </p:transition>
    </mc:Choice>
    <mc:Fallback>
      <p:transition spd="med">
        <p:fade/>
        <p:extLst>
          <p:ext uri="smNativeData">
            <pr:smNativeData xmlns="smNativeData" xmlns:pr="smNativeData" xmlns:p15="http://schemas.microsoft.com/office/powerpoint/2012/main" xmlns:p14="http://schemas.microsoft.com/office/powerpoint/2010/main" val="O8Q1ZwAAAAC8AgAAAAAAAAYAAAAAAAAAAAAAAAAAAAAAAAAAAQAAAAAAAAAAAAAAAAAAAAAAAAAAAAAA" duo="O8Q1ZwAAAAAAAAAAAAAAAAAAAAA="/>
          </p:ext>
        </p:extLs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0"/>
                                        <p:tgtEl>
                                          <p:spTgt spid="5"/>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O8Q1ZwQAAAAFAAAA/f///wEAAAAKAAAAAAAAAAAAAAAAAAAAAAAAAAkAAAD9////AQAAAAoAAAAAAAAAAAAAAAAAAAAAAAAADQAAAP3///8BAAAACgAAAAAAAAAAAAAAAAAAAAAAAAARAAAA/f///wEAAAAKAAAAAAAAAAAAAAAAAAAAAAAAAA=="/>
      </p:ext>
    </p:extLst>
  </p:timing>
</p:sld>
</file>

<file path=ppt/theme/theme1.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resentation">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Presentation">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Presentation">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Presentation">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Presentation">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258</Words>
  <Application>Microsoft Office PowerPoint</Application>
  <PresentationFormat>Экран (4:3)</PresentationFormat>
  <Paragraphs>56</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Presentation</vt:lpstr>
      <vt:lpstr>             Ғылыми жоба тақырыбы: «Мультфильмдерді өз қолыңмен  жасау жобасы»   . »</vt:lpstr>
      <vt:lpstr>Ғылыми жоба мақсаты:</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Ғылыми жоба тақырыбы: «Мультфильмдерді өз қолыңмен  жасау жобасы»   . »</dc:title>
  <dc:subject/>
  <dc:creator>Маржан</dc:creator>
  <cp:keywords/>
  <dc:description/>
  <cp:lastModifiedBy>админ</cp:lastModifiedBy>
  <cp:revision>2</cp:revision>
  <dcterms:created xsi:type="dcterms:W3CDTF">2022-01-16T18:00:58Z</dcterms:created>
  <dcterms:modified xsi:type="dcterms:W3CDTF">2024-11-14T17:01:30Z</dcterms:modified>
</cp:coreProperties>
</file>