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858000" cy="12192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="smNativeData" xmlns:pr="smNativeData" xmlns:p15="http://schemas.microsoft.com/office/powerpoint/2012/main" xmlns:p14="http://schemas.microsoft.com/office/powerpoint/2010/main" xmlns:mc="http://schemas.openxmlformats.org/markup-compatibility/2006" dt="1731963626" val="1218" rev64="64" revOS="4"/>
      <pr:smFileRevision xmlns="smNativeData" xmlns:pr="smNativeData" xmlns:p15="http://schemas.microsoft.com/office/powerpoint/2012/main" xmlns:p14="http://schemas.microsoft.com/office/powerpoint/2010/main" xmlns:mc="http://schemas.openxmlformats.org/markup-compatibility/2006" dt="1731963626" val="101"/>
      <pr:guideOptions xmlns="smNativeData" xmlns:pr="smNativeData" xmlns:p15="http://schemas.microsoft.com/office/powerpoint/2012/main" xmlns:p14="http://schemas.microsoft.com/office/powerpoint/2010/main" xmlns:mc="http://schemas.openxmlformats.org/markup-compatibility/2006" dt="1731963626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73" d="100"/>
          <a:sy n="73" d="100"/>
        </p:scale>
        <p:origin x="-3180" y="-3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" d="100"/>
        <a:sy n="15" d="100"/>
      </p:scale>
      <p:origin x="0" y="0"/>
    </p:cViewPr>
  </p:sorterViewPr>
  <p:notesViewPr>
    <p:cSldViewPr snapToObjects="1" showGuides="1">
      <p:cViewPr>
        <p:scale>
          <a:sx n="47" d="100"/>
          <a:sy n="47" d="100"/>
        </p:scale>
        <p:origin x="6112" y="329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стьВерхнегоКолонтитула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BIEgAAwAMAABAAAAAmAAAACAAAAP//////////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endParaRPr/>
          </a:p>
        </p:txBody>
      </p:sp>
      <p:sp>
        <p:nvSpPr>
          <p:cNvPr id="3" name="ОбластьДатыВремени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BcAAAAAAAAwKgAAwAMAABAAAAAmAAAACAAAAP//////////MAAAABQAAAAAAAAAAAD//wAAAQAAAP//AAABAA=="/>
              </a:ext>
            </a:extLst>
          </p:cNvSpPr>
          <p:nvPr>
            <p:ph type="dt" sz="quarter" idx="10"/>
          </p:nvPr>
        </p:nvSpPr>
        <p:spPr>
          <a:xfrm>
            <a:off x="3886200" y="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fld id="{3E4A4764-2AD3-1FB1-9DF2-DCE409BC6B89}" type="datetime1">
              <a:t>19.11.2024</a:t>
            </a:fld>
            <a:endParaRPr/>
          </a:p>
        </p:txBody>
      </p:sp>
      <p:sp>
        <p:nvSpPr>
          <p:cNvPr id="4" name="РисунокСлайда1"/>
          <p:cNvSpPr>
            <a:spLocks noGrp="1" noRot="1" noChangeAspect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BAAAAAmAAAACAAAAP//////////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ТекстСлайда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BAAAAAmAAAACAAAAP//////////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EBHAABIEgAAAEsAABAAAAAmAAAACAAAAP//////////MAAAABQAAAAAAAAAAAD//wAAAQAAAP//AAABAA=="/>
              </a:ext>
            </a:extLst>
          </p:cNvSpPr>
          <p:nvPr>
            <p:ph type="ftr" sz="quarter" idx="11"/>
          </p:nvPr>
        </p:nvSpPr>
        <p:spPr>
          <a:xfrm>
            <a:off x="0" y="1158240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endParaRPr/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BcAAEBHAAAwKgAAAEsAABAAAAAmAAAACAAAAP//////////MAAAABQAAAAAAAAAAAD//wAAAQAAAP//AAABAA=="/>
              </a:ext>
            </a:extLst>
          </p:cNvSpPr>
          <p:nvPr>
            <p:ph type="sldNum" sz="quarter" idx="12"/>
          </p:nvPr>
        </p:nvSpPr>
        <p:spPr>
          <a:xfrm>
            <a:off x="3886200" y="1158240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fld id="{3E4A641D-53D3-1F92-9DF2-A5C72ABC6BF0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9164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SimSun" charset="0"/>
        <a:cs typeface="Times New Roman" pitchFamily="1" charset="-5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Слайда1"/>
          <p:cNvSpPr>
            <a:spLocks noGrp="1" noRot="1" noChangeAspect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B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812925" y="914400"/>
            <a:ext cx="3232150" cy="4572000"/>
          </a:xfrm>
          <a:prstGeom prst="rect">
            <a:avLst/>
          </a:prstGeom>
        </p:spPr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B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Слайда1"/>
          <p:cNvSpPr>
            <a:spLocks noGrp="1" noRot="1" noChangeAspect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0BAAAAkAAAAEgAAACQAAAASAAAAAAAAAAB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BAAAAAmAAAACAAAAAEPAAAAAAAAMAAAABQAAAAAAAAAAAD//wAAAQAAAP//AAABAA=="/>
              </a:ext>
            </a:extLst>
          </p:cNvSpPr>
          <p:nvPr>
            <p:ph type="sldImg" idx="2"/>
          </p:nvPr>
        </p:nvSpPr>
        <p:spPr>
          <a:xfrm>
            <a:off x="1812925" y="914400"/>
            <a:ext cx="3232150" cy="4572000"/>
          </a:xfrm>
          <a:prstGeom prst="rect">
            <a:avLst/>
          </a:prstGeom>
        </p:spPr>
      </p:sp>
      <p:sp>
        <p:nvSpPr>
          <p:cNvPr id="3" name="ТекстСлайда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BAAAAAmAAAACAAAAIMfAAA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QMAAG0UAAAFKwAAiSIAAB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567055" y="3320415"/>
            <a:ext cx="6426200" cy="2293620"/>
          </a:xfrm>
        </p:spPr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+gYAAEYlAACIJwAAFjYAABAAAAAmAAAACAAAAAG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1134110" y="6059170"/>
            <a:ext cx="5292090" cy="273304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Щелкните для редактирования основного стиля подзаголовка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7124-6AD3-1F87-9DF2-9CD23FBC6BC9}" type="datetime1">
              <a:t>19.11.2024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653B-75D3-1F93-9DF2-83C62BBC6BD6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9Ij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vLAAAmA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kPAAAvLAAAwzo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5A1F-51D3-1FAC-9DF2-A7F914BC6BF2}" type="datetime1">
              <a:t>19.11.2024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6c3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4CF5-BBD3-1FBA-9DF2-4DEF02BC6B18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EAAKECAAAvLAAAwzoAABAAAAAmAAAACAAAAIMAAAAAAAAAMAAAABQAAAAAAAAAAAD//wAAAQAAAP//AAABAA=="/>
              </a:ext>
            </a:extLst>
          </p:cNvSpPr>
          <p:nvPr>
            <p:ph type="title"/>
          </p:nvPr>
        </p:nvSpPr>
        <p:spPr>
          <a:xfrm>
            <a:off x="5481320" y="427355"/>
            <a:ext cx="1701165" cy="912495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DxIAAAwzo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377825" y="427355"/>
            <a:ext cx="4977130" cy="912495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4ECF-81D3-1FB8-9DF2-77ED00BC6B22}" type="datetime1">
              <a:t>19.11.2024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4F6A-24D3-1FB9-9DF2-D2EC01BC6B87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vLAAAmA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kPAAAvLAAAwzo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0159-17D3-1FF7-9DF2-E1A24FBC6BB4}" type="datetime1">
              <a:t>19.11.2024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3FE6-A8D3-1FC9-9DF2-5E9C71BC6B0B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rAMAAEUqAAA1KwAAVTc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596900" y="6871335"/>
            <a:ext cx="6426835" cy="2123440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rAMAAOAbAAA1KwAARSo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596900" y="4531360"/>
            <a:ext cx="6426835" cy="233997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 cap="none"/>
            </a:lvl1pPr>
            <a:lvl2pPr marL="457200" indent="0">
              <a:buNone/>
              <a:defRPr sz="1800" cap="none"/>
            </a:lvl2pPr>
            <a:lvl3pPr marL="914400" indent="0">
              <a:buNone/>
              <a:defRPr sz="1600" cap="none"/>
            </a:lvl3pPr>
            <a:lvl4pPr marL="1371600" indent="0">
              <a:buNone/>
              <a:defRPr sz="1400" cap="none"/>
            </a:lvl4pPr>
            <a:lvl5pPr marL="1828800" indent="0">
              <a:buNone/>
              <a:defRPr sz="1400" cap="none"/>
            </a:lvl5pPr>
            <a:lvl6pPr marL="2286000" indent="0">
              <a:buNone/>
              <a:defRPr sz="1400" cap="none"/>
            </a:lvl6pPr>
            <a:lvl7pPr marL="2743200" indent="0">
              <a:buNone/>
              <a:defRPr sz="1400" cap="none"/>
            </a:lvl7pPr>
            <a:lvl8pPr marL="3200400" indent="0">
              <a:buNone/>
              <a:defRPr sz="1400" cap="none"/>
            </a:lvl8pPr>
            <a:lvl9pPr marL="3657600" indent="0">
              <a:buNone/>
              <a:defRPr sz="1400" cap="none"/>
            </a:lvl9pPr>
          </a:lstStyle>
          <a:p>
            <a:r>
              <a:t>Щелкните для редактирования основных стилей текста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6924-6AD3-1F9F-9DF2-9CCA27BC6BC9}" type="datetime1">
              <a:t>19.11.2024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0260-2ED3-1FF4-9DF2-D8A14CBC6B8D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Заголовок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vLAAAmA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kPAADeFgAAwzo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377825" y="2494915"/>
            <a:ext cx="3339465" cy="7057390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pBcAAFkPAAAvLAAAwzo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3843020" y="2494915"/>
            <a:ext cx="3339465" cy="7057390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044B-05D3-1FF2-9DF2-F3A74ABC6BA6}" type="datetime1">
              <a:t>19.11.2024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742B-65D3-1F82-9DF2-93D73ABC6BC6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vLAAAmA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LgOAADgFgAA3BQ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377825" y="2392680"/>
            <a:ext cx="3340735" cy="9982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r>
              <a:t>Щелкните для редактирования основных стилей текста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NwUAADgFgAAwzo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377825" y="3390900"/>
            <a:ext cx="3340735" cy="6161405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hcAALgOAAAvLAAA3BQAABAAAAAmAAAACAAAAIGAAAAAAAAAMAAAABQAAAAAAAAAAAD//wAAAQAAAP//AAABAA=="/>
              </a:ext>
            </a:extLst>
          </p:cNvSpPr>
          <p:nvPr>
            <p:ph idx="3"/>
          </p:nvPr>
        </p:nvSpPr>
        <p:spPr>
          <a:xfrm>
            <a:off x="3841750" y="2392680"/>
            <a:ext cx="3340735" cy="9982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r>
              <a:t>Щелкните для редактирования основных стилей текста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hcAANwUAAAvLAAAwzoAABAAAAAmAAAACAAAAAGAAAAAAAAAMAAAABQAAAAAAAAAAAD//wAAAQAAAP//AAABAA=="/>
              </a:ext>
            </a:extLst>
          </p:cNvSpPr>
          <p:nvPr>
            <p:ph idx="4"/>
          </p:nvPr>
        </p:nvSpPr>
        <p:spPr>
          <a:xfrm>
            <a:off x="3841750" y="3390900"/>
            <a:ext cx="3340735" cy="6161405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2F76-38D3-1FD9-9DF2-CE8C61BC6B9B}" type="datetime1">
              <a:t>19.11.2024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11A9-E7D3-1FE7-9DF2-11B25FBC6B44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vLAAAmA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7ACD-83D3-1F8C-9DF2-75D934BC6B20}" type="datetime1">
              <a:t>19.11.2024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142F-61D3-1FE2-9DF2-97B75ABC6BC2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6D30-7ED3-1F9B-9DF2-88CE23BC6BDD}" type="datetime1">
              <a:t>19.11.2024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7A44-0AD3-1F8C-9DF2-FCD934BC6BA9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J4CAACgEQAAww0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377825" y="425450"/>
            <a:ext cx="2487295" cy="181165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xIAAJ4CAAAvLAAAwzo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2955925" y="425450"/>
            <a:ext cx="4226560" cy="9126855"/>
          </a:xfrm>
        </p:spPr>
        <p:txBody>
          <a:bodyPr/>
          <a:lstStyle>
            <a:lvl1pPr>
              <a:defRPr sz="3200" cap="none"/>
            </a:lvl1pPr>
            <a:lvl2pPr>
              <a:defRPr sz="2800" cap="none"/>
            </a:lvl2pPr>
            <a:lvl3pPr>
              <a:defRPr sz="2400" cap="none"/>
            </a:lvl3pPr>
            <a:lvl4pPr>
              <a:defRPr sz="2000" cap="none"/>
            </a:lvl4pPr>
            <a:lvl5pPr>
              <a:defRPr sz="2000" cap="none"/>
            </a:lvl5pPr>
            <a:lvl6pPr>
              <a:defRPr sz="2000" cap="none"/>
            </a:lvl6pPr>
            <a:lvl7pPr>
              <a:defRPr sz="2000" cap="none"/>
            </a:lvl7pPr>
            <a:lvl8pPr>
              <a:defRPr sz="2000" cap="none"/>
            </a:lvl8pPr>
            <a:lvl9pPr>
              <a:defRPr sz="2000" cap="none"/>
            </a:lvl9pPr>
          </a:lstStyle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MMNAACgEQAAwzo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377825" y="2237105"/>
            <a:ext cx="2487295" cy="731520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r>
              <a:t>Щелкните для редактирования основных стилей текста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6CDA-94D3-1F9A-9DF2-62CF22BC6B37}" type="datetime1">
              <a:t>19.11.2024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wY0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22C2-8CD3-1FD4-9DF2-7A816CBC6B2F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QkAAAwuAAAFJQAAejM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1481455" y="7485380"/>
            <a:ext cx="4536440" cy="8826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QkAAOIFAAAFJQAAWi0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1481455" y="956310"/>
            <a:ext cx="4536440" cy="6416040"/>
          </a:xfrm>
        </p:spPr>
        <p:txBody>
          <a:bodyPr/>
          <a:lstStyle>
            <a:lvl1pPr marL="0" indent="0">
              <a:buNone/>
              <a:defRPr sz="3200" cap="none"/>
            </a:lvl1pPr>
            <a:lvl2pPr marL="457200" indent="0">
              <a:buNone/>
              <a:defRPr sz="2800" cap="none"/>
            </a:lvl2pPr>
            <a:lvl3pPr marL="914400" indent="0">
              <a:buNone/>
              <a:defRPr sz="2400" cap="none"/>
            </a:lvl3pPr>
            <a:lvl4pPr marL="1371600" indent="0">
              <a:buNone/>
              <a:defRPr sz="2000" cap="none"/>
            </a:lvl4pPr>
            <a:lvl5pPr marL="1828800" indent="0">
              <a:buNone/>
              <a:defRPr sz="2000" cap="none"/>
            </a:lvl5pPr>
            <a:lvl6pPr marL="2286000" indent="0">
              <a:buNone/>
              <a:defRPr sz="2000" cap="none"/>
            </a:lvl6pPr>
            <a:lvl7pPr marL="2743200" indent="0">
              <a:buNone/>
              <a:defRPr sz="2000" cap="none"/>
            </a:lvl7pPr>
            <a:lvl8pPr marL="3200400" indent="0">
              <a:buNone/>
              <a:defRPr sz="2000" cap="none"/>
            </a:lvl8pPr>
            <a:lvl9pPr marL="3657600" indent="0">
              <a:buNone/>
              <a:defRPr sz="2000" cap="none"/>
            </a:lvl9pPr>
          </a:lstStyle>
          <a:p>
            <a:r>
              <a:t>Щелкните для редактирования основных стилей текста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QkAAHozAAAFJQAANDs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1481455" y="8368030"/>
            <a:ext cx="4536440" cy="125603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r>
              <a:t>Щелкните для редактирования основных стилей текста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E4A6F2B-65D3-1F99-9DF2-93CC21BC6BC6}" type="datetime1">
              <a:t>19.11.2024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E4A254E-00D3-1FD3-9DF2-F6866BBC6BA3}" type="slidenum">
              <a:t>‹#›</a:t>
            </a:fld>
            <a:endParaRPr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Оформление по умолчани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vLAAAmA0AABAAAAAmAAAACAAAAP//////////MAAAABQAAAAAAAAAAAD//wAAAQAAAP//AAABAA=="/>
              </a:ext>
            </a:extLst>
          </p:cNvSpPr>
          <p:nvPr>
            <p:ph type="title"/>
          </p:nvPr>
        </p:nvSpPr>
        <p:spPr>
          <a:xfrm>
            <a:off x="377825" y="427355"/>
            <a:ext cx="6804660" cy="17824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r>
              <a:t>Щелкните для редактирования основного стиля заголовка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kPAAAvLAAAwzoAABAAAAAmAAAACAAAAP//////////MAAAABQAAAAAAAAAAAD//wAAAQAAAP//AAABAA=="/>
              </a:ext>
            </a:extLst>
          </p:cNvSpPr>
          <p:nvPr>
            <p:ph type="body" idx="1"/>
          </p:nvPr>
        </p:nvSpPr>
        <p:spPr>
          <a:xfrm>
            <a:off x="377825" y="2494915"/>
            <a:ext cx="6804660" cy="70573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r>
              <a:t>Щелкните для редактирования основных стилей текста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k8AAAtDQAAeEAAABAAAAAmAAAACAAAAP//////////MAAAABQAAAAAAAAAAAD//wAAAQAAAP//AAABAA=="/>
              </a:ext>
            </a:extLst>
          </p:cNvSpPr>
          <p:nvPr>
            <p:ph type="dt" sz="quarter" idx="2"/>
          </p:nvPr>
        </p:nvSpPr>
        <p:spPr>
          <a:xfrm>
            <a:off x="377825" y="9911715"/>
            <a:ext cx="1764030" cy="568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fld id="{3E4A6979-37D3-1F9F-9DF2-C1CA27BC6B94}" type="datetime1">
              <a:t>19.11.2024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k8AACeHgAAeEAAABAAAAAmAAAACAAAAP//////////MAAAABQAAAAAAAAAAAD//wAAAQAAAP//AAABAA=="/>
              </a:ext>
            </a:extLst>
          </p:cNvSpPr>
          <p:nvPr>
            <p:ph type="ftr" sz="quarter" idx="3"/>
          </p:nvPr>
        </p:nvSpPr>
        <p:spPr>
          <a:xfrm>
            <a:off x="2583180" y="9911715"/>
            <a:ext cx="2393950" cy="568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 cap="none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k8AAAvLAAAeEAAABAAAAAmAAAACAAAAP//////////MAAAABQAAAAAAAAAAAD//wAAAQAAAP//AAABAA=="/>
              </a:ext>
            </a:extLst>
          </p:cNvSpPr>
          <p:nvPr>
            <p:ph type="sldNum" sz="quarter" idx="4"/>
          </p:nvPr>
        </p:nvSpPr>
        <p:spPr>
          <a:xfrm>
            <a:off x="5418455" y="9911715"/>
            <a:ext cx="1764030" cy="568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fld id="{3E4A0CBA-F4D3-1FFA-9DF2-02AF42BC6B57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cap="none" spc="0" baseline="0">
          <a:solidFill>
            <a:schemeClr val="tx2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SimSun" charset="0"/>
          <a:cs typeface="Times New Roman" pitchFamily="1" charset="-5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1"/>
          <p:cNvGraphicFramePr>
            <a:graphicFrameLocks noGrp="1"/>
          </p:cNvGraphicFramePr>
          <p:nvPr/>
        </p:nvGraphicFramePr>
        <p:xfrm>
          <a:off x="430530" y="1722120"/>
          <a:ext cx="6457950" cy="31762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4805"/>
                <a:gridCol w="1614805"/>
                <a:gridCol w="1614805"/>
                <a:gridCol w="1613535"/>
              </a:tblGrid>
              <a:tr h="426085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2019-2020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2021-2022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2023-2024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085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1- орын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085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2 -орын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085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3-орын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1+1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085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аудандық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1+1+1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1+1+1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085"/>
                  </a:ext>
                </a:extLst>
              </a:tr>
              <a:tr h="426085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облыстық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08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республикалық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buNone/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26720"/>
                  </a:ext>
                </a:extLst>
              </a:tr>
            </a:tbl>
          </a:graphicData>
        </a:graphic>
      </p:graphicFrame>
      <p:sp>
        <p:nvSpPr>
          <p:cNvPr id="3" name="Текстовое поле2"/>
          <p:cNvSpPr txBox="1"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Q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sQQAADUCAACQJwAA1QcAABAgAAAmAAAACAAAAP//////////MAAAABQAAAAAAAAAAAD//wAAAQAAAP//AAABAA=="/>
              </a:ext>
            </a:extLst>
          </p:cNvSpPr>
          <p:nvPr/>
        </p:nvSpPr>
        <p:spPr>
          <a:xfrm>
            <a:off x="762635" y="358775"/>
            <a:ext cx="5668645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/>
            <a:r>
              <a:rPr b="1" cap="none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№182 орта мектебі бойынша оқу жылындағы оқушылардың информатика пәні бойынша мониторинг</a:t>
            </a:r>
            <a:r>
              <a:rPr b="1" cap="none"/>
              <a:t>і</a:t>
            </a:r>
            <a:r>
              <a:t> </a:t>
            </a: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6qo7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iBgE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O4BAACMIQAAgy4AAE82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13690" y="5453380"/>
            <a:ext cx="7247255" cy="33750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1"/>
          <p:cNvSpPr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6qo7Zx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gUAAEwFAACxKAAAPAkAABAAAAAmAAAACAAAAP//////////MAAAABQAAAAAAAAAAAD//wAAAQAAAP//AAABAA=="/>
              </a:ext>
            </a:extLst>
          </p:cNvSpPr>
          <p:nvPr/>
        </p:nvSpPr>
        <p:spPr>
          <a:xfrm>
            <a:off x="946150" y="861060"/>
            <a:ext cx="5668645" cy="6400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/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№182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орта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мектебі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бойынша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оқу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жылындағы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ңинформатика</a:t>
            </a:r>
            <a:r>
              <a:rPr b="1" cap="none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пәні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мұғалімінің</a:t>
            </a:r>
            <a:r>
              <a:rPr b="1" cap="none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r>
              <a:rPr b="1" cap="none" dirty="0" err="1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мониторинг</a:t>
            </a:r>
            <a:r>
              <a:rPr b="1" cap="none" dirty="0" err="1"/>
              <a:t>і</a:t>
            </a:r>
            <a:r>
              <a:rPr dirty="0"/>
              <a:t> </a:t>
            </a:r>
          </a:p>
        </p:txBody>
      </p:sp>
      <p:graphicFrame>
        <p:nvGraphicFramePr>
          <p:cNvPr id="3" name="Таблица1"/>
          <p:cNvGraphicFramePr>
            <a:graphicFrameLocks noGrp="1"/>
          </p:cNvGraphicFramePr>
          <p:nvPr/>
        </p:nvGraphicFramePr>
        <p:xfrm>
          <a:off x="383540" y="1918335"/>
          <a:ext cx="6793865" cy="37769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98625"/>
                <a:gridCol w="1698625"/>
                <a:gridCol w="1698625"/>
                <a:gridCol w="1697990"/>
              </a:tblGrid>
              <a:tr h="45339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2019-2020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2021-2022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2023-2024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339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1- орын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339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2 -орын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339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3-орын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1+1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3390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Алғыс хат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1+1+1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3688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аудандық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339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облыстық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1+1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3390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t>республикалық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cap="none"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5="http://schemas.microsoft.com/office/powerpoint/2012/main" xmlns:p14="http://schemas.microsoft.com/office/powerpoint/2010/main" xmlns:mc="http://schemas.openxmlformats.org/markup-compatibility/2006" dt="1731963626" type="min" val="455930"/>
                  </a:ext>
                </a:extLst>
              </a:tr>
            </a:tbl>
          </a:graphicData>
        </a:graphic>
      </p:graphicFrame>
      <p:pic>
        <p:nvPicPr>
          <p:cNvPr id="4" name="Изображение1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8_6qo7Zx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qBAw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CwBAACYJAAAJywAAPY4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5948680"/>
            <a:ext cx="6986905" cy="331089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Presentation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Произвольный</PresentationFormat>
  <Paragraphs>30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Presentation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админ</cp:lastModifiedBy>
  <cp:revision>2</cp:revision>
  <dcterms:created xsi:type="dcterms:W3CDTF">2024-11-18T15:02:23Z</dcterms:created>
  <dcterms:modified xsi:type="dcterms:W3CDTF">2024-11-19T02:56:24Z</dcterms:modified>
</cp:coreProperties>
</file>