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61263" cy="10693400"/>
  <p:notesSz cx="6858000" cy="12192000"/>
  <p:defaultTextStyle>
    <a:lvl1pPr marL="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cap="none" spc="0" baseline="0">
        <a:solidFill>
          <a:schemeClr val="tx1"/>
        </a:solidFill>
        <a:effectLst/>
        <a:latin typeface="Calibri" pitchFamily="2" charset="-52"/>
        <a:ea typeface="SimSun" charset="0"/>
        <a:cs typeface="Times New Roman" pitchFamily="1" charset="-52"/>
      </a:defRPr>
    </a:lvl1pPr>
    <a:lvl2pPr marL="457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cap="none" spc="0" baseline="0">
        <a:solidFill>
          <a:schemeClr val="tx1"/>
        </a:solidFill>
        <a:effectLst/>
        <a:latin typeface="Calibri" pitchFamily="2" charset="-52"/>
        <a:ea typeface="SimSun" charset="0"/>
        <a:cs typeface="Times New Roman" pitchFamily="1" charset="-52"/>
      </a:defRPr>
    </a:lvl2pPr>
    <a:lvl3pPr marL="914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cap="none" spc="0" baseline="0">
        <a:solidFill>
          <a:schemeClr val="tx1"/>
        </a:solidFill>
        <a:effectLst/>
        <a:latin typeface="Calibri" pitchFamily="2" charset="-52"/>
        <a:ea typeface="SimSun" charset="0"/>
        <a:cs typeface="Times New Roman" pitchFamily="1" charset="-52"/>
      </a:defRPr>
    </a:lvl3pPr>
    <a:lvl4pPr marL="1371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cap="none" spc="0" baseline="0">
        <a:solidFill>
          <a:schemeClr val="tx1"/>
        </a:solidFill>
        <a:effectLst/>
        <a:latin typeface="Calibri" pitchFamily="2" charset="-52"/>
        <a:ea typeface="SimSun" charset="0"/>
        <a:cs typeface="Times New Roman" pitchFamily="1" charset="-52"/>
      </a:defRPr>
    </a:lvl4pPr>
    <a:lvl5pPr marL="18288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cap="none" spc="0" baseline="0">
        <a:solidFill>
          <a:schemeClr val="tx1"/>
        </a:solidFill>
        <a:effectLst/>
        <a:latin typeface="Calibri" pitchFamily="2" charset="-52"/>
        <a:ea typeface="SimSun" charset="0"/>
        <a:cs typeface="Times New Roman" pitchFamily="1" charset="-52"/>
      </a:defRPr>
    </a:lvl5pPr>
    <a:lvl6pPr marL="22860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cap="none" spc="0" baseline="0">
        <a:solidFill>
          <a:schemeClr val="tx1"/>
        </a:solidFill>
        <a:effectLst/>
        <a:latin typeface="Calibri" pitchFamily="2" charset="-52"/>
        <a:ea typeface="SimSun" charset="0"/>
        <a:cs typeface="Times New Roman" pitchFamily="1" charset="-52"/>
      </a:defRPr>
    </a:lvl6pPr>
    <a:lvl7pPr marL="2743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cap="none" spc="0" baseline="0">
        <a:solidFill>
          <a:schemeClr val="tx1"/>
        </a:solidFill>
        <a:effectLst/>
        <a:latin typeface="Calibri" pitchFamily="2" charset="-52"/>
        <a:ea typeface="SimSun" charset="0"/>
        <a:cs typeface="Times New Roman" pitchFamily="1" charset="-52"/>
      </a:defRPr>
    </a:lvl7pPr>
    <a:lvl8pPr marL="3200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cap="none" spc="0" baseline="0">
        <a:solidFill>
          <a:schemeClr val="tx1"/>
        </a:solidFill>
        <a:effectLst/>
        <a:latin typeface="Calibri" pitchFamily="2" charset="-52"/>
        <a:ea typeface="SimSun" charset="0"/>
        <a:cs typeface="Times New Roman" pitchFamily="1" charset="-52"/>
      </a:defRPr>
    </a:lvl8pPr>
    <a:lvl9pPr marL="3657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cap="none" spc="0" baseline="0">
        <a:solidFill>
          <a:schemeClr val="tx1"/>
        </a:solidFill>
        <a:effectLst/>
        <a:latin typeface="Calibri" pitchFamily="2" charset="-52"/>
        <a:ea typeface="SimSun" charset="0"/>
        <a:cs typeface="Times New Roman" pitchFamily="1" charset="-5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smNativeData">
      <pr:smAppRevision xmlns="smNativeData" xmlns:pr="smNativeData" xmlns:p15="http://schemas.microsoft.com/office/powerpoint/2012/main" xmlns:p14="http://schemas.microsoft.com/office/powerpoint/2010/main" xmlns:mc="http://schemas.openxmlformats.org/markup-compatibility/2006" dt="1731963626" val="1218" rev64="64" revOS="4"/>
      <pr:smFileRevision xmlns="smNativeData" xmlns:pr="smNativeData" xmlns:p15="http://schemas.microsoft.com/office/powerpoint/2012/main" xmlns:p14="http://schemas.microsoft.com/office/powerpoint/2010/main" xmlns:mc="http://schemas.openxmlformats.org/markup-compatibility/2006" dt="1731963626" val="101"/>
      <pr:guideOptions xmlns="smNativeData" xmlns:pr="smNativeData" xmlns:p15="http://schemas.microsoft.com/office/powerpoint/2012/main" xmlns:p14="http://schemas.microsoft.com/office/powerpoint/2010/main" xmlns:mc="http://schemas.openxmlformats.org/markup-compatibility/2006" dt="1731963626" snapToGrid="1" snapToBorders="1" snapToGuide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 showGuides="1">
      <p:cViewPr>
        <p:scale>
          <a:sx n="73" d="100"/>
          <a:sy n="73" d="100"/>
        </p:scale>
        <p:origin x="-3180" y="-30"/>
      </p:cViewPr>
      <p:guideLst>
        <p:guide orient="horz" pos="3368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" d="100"/>
        <a:sy n="15" d="100"/>
      </p:scale>
      <p:origin x="0" y="0"/>
    </p:cViewPr>
  </p:sorterViewPr>
  <p:notesViewPr>
    <p:cSldViewPr snapToObjects="1" showGuides="1">
      <p:cViewPr>
        <p:scale>
          <a:sx n="47" d="100"/>
          <a:sy n="47" d="100"/>
        </p:scale>
        <p:origin x="6112" y="329"/>
      </p:cViewPr>
      <p:guideLst/>
    </p:cSldViewPr>
  </p:notesViewPr>
  <p:gridSpacing cx="71755" cy="7175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стьВерхнегоКолонтитула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AAAAAAAAAABIEgAAwAMAABAAAAAmAAAACAAAAP//////////MAAAABQAAAAAAAAAAAD//wAAAQAAAP//AAABAA=="/>
              </a:ext>
            </a:extLst>
          </p:cNvSpPr>
          <p:nvPr>
            <p:ph type="hdr" sz="quarter"/>
          </p:nvPr>
        </p:nvSpPr>
        <p:spPr>
          <a:xfrm>
            <a:off x="0" y="0"/>
            <a:ext cx="2971800" cy="609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>
            <a:prstTxWarp prst="textNoShape">
              <a:avLst/>
            </a:prstTxWarp>
          </a:bodyPr>
          <a:lstStyle>
            <a:lvl1pPr algn="l">
              <a:defRPr sz="1200" cap="none"/>
            </a:lvl1pPr>
          </a:lstStyle>
          <a:p>
            <a:endParaRPr/>
          </a:p>
        </p:txBody>
      </p:sp>
      <p:sp>
        <p:nvSpPr>
          <p:cNvPr id="3" name="ОбластьДатыВремени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6BcAAAAAAAAwKgAAwAMAABAAAAAmAAAACAAAAP//////////MAAAABQAAAAAAAAAAAD//wAAAQAAAP//AAABAA=="/>
              </a:ext>
            </a:extLst>
          </p:cNvSpPr>
          <p:nvPr>
            <p:ph type="dt" sz="quarter" idx="10"/>
          </p:nvPr>
        </p:nvSpPr>
        <p:spPr>
          <a:xfrm>
            <a:off x="3886200" y="0"/>
            <a:ext cx="2971800" cy="609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>
            <a:prstTxWarp prst="textNoShape">
              <a:avLst/>
            </a:prstTxWarp>
          </a:bodyPr>
          <a:lstStyle>
            <a:lvl1pPr algn="r">
              <a:defRPr sz="1200" cap="none"/>
            </a:lvl1pPr>
          </a:lstStyle>
          <a:p>
            <a:fld id="{3E4A4764-2AD3-1FB1-9DF2-DCE409BC6B89}" type="datetime1">
              <a:t>19.11.2024</a:t>
            </a:fld>
            <a:endParaRPr/>
          </a:p>
        </p:txBody>
      </p:sp>
      <p:sp>
        <p:nvSpPr>
          <p:cNvPr id="4" name="РисунокСлайда1"/>
          <p:cNvSpPr>
            <a:spLocks noGrp="1" noRot="1" noChangeAspect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EAAAAAAAAAu+Dj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AcAAKAFAAAoIwAAwCEAABAAAAAmAAAACAAAAP//////////MAAAABQAAAAAAAAAAAD//wAAAQAAAP//AAABAA=="/>
              </a:ext>
            </a:extLst>
          </p:cNvSpPr>
          <p:nvPr>
            <p:ph type="sldImg" idx="2"/>
          </p:nvPr>
        </p:nvSpPr>
        <p:spPr>
          <a:xfrm>
            <a:off x="1143000" y="914400"/>
            <a:ext cx="4572000" cy="457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ТекстСлайда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AQAAKAjAAD4JQAAYEUAABAAAAAmAAAACAAAAP//////////MAAAABQAAAAAAAAAAAD//wAAAQAAAP//AAABAA=="/>
              </a:ext>
            </a:extLst>
          </p:cNvSpPr>
          <p:nvPr>
            <p:ph type="body" idx="3"/>
          </p:nvPr>
        </p:nvSpPr>
        <p:spPr>
          <a:xfrm>
            <a:off x="685800" y="5791200"/>
            <a:ext cx="5486400" cy="5486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>
            <a:prstTxWarp prst="textNoShape">
              <a:avLst/>
            </a:prstTxWarp>
          </a:bodyPr>
          <a:lstStyle/>
          <a:p>
            <a:r>
              <a:t>Щелкните для редактирования основных стилей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" name="ОбластьНижнегоКолонтитула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AAAAAEBHAABIEgAAAEsAABAAAAAmAAAACAAAAP//////////MAAAABQAAAAAAAAAAAD//wAAAQAAAP//AAABAA=="/>
              </a:ext>
            </a:extLst>
          </p:cNvSpPr>
          <p:nvPr>
            <p:ph type="ftr" sz="quarter" idx="11"/>
          </p:nvPr>
        </p:nvSpPr>
        <p:spPr>
          <a:xfrm>
            <a:off x="0" y="11582400"/>
            <a:ext cx="2971800" cy="609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algn="l">
              <a:defRPr sz="1200" cap="none"/>
            </a:lvl1pPr>
          </a:lstStyle>
          <a:p>
            <a:endParaRPr/>
          </a:p>
        </p:txBody>
      </p:sp>
      <p:sp>
        <p:nvSpPr>
          <p:cNvPr id="7" name="ОбластьНомераСлайда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6BcAAEBHAAAwKgAAAEsAABAAAAAmAAAACAAAAP//////////MAAAABQAAAAAAAAAAAD//wAAAQAAAP//AAABAA=="/>
              </a:ext>
            </a:extLst>
          </p:cNvSpPr>
          <p:nvPr>
            <p:ph type="sldNum" sz="quarter" idx="12"/>
          </p:nvPr>
        </p:nvSpPr>
        <p:spPr>
          <a:xfrm>
            <a:off x="3886200" y="11582400"/>
            <a:ext cx="2971800" cy="609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algn="r">
              <a:defRPr sz="1200" cap="none"/>
            </a:lvl1pPr>
          </a:lstStyle>
          <a:p>
            <a:fld id="{3E4A641D-53D3-1F92-9DF2-A5C72ABC6BF0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9164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200" b="0" i="0" u="none" strike="noStrike" kern="1" cap="none" spc="0" baseline="0">
        <a:solidFill>
          <a:schemeClr val="tx1"/>
        </a:solidFill>
        <a:effectLst/>
        <a:latin typeface="Calibri" pitchFamily="2" charset="-52"/>
        <a:ea typeface="SimSun" charset="0"/>
        <a:cs typeface="Times New Roman" pitchFamily="1" charset="-52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200" b="0" i="0" u="none" strike="noStrike" kern="1" cap="none" spc="0" baseline="0">
        <a:solidFill>
          <a:schemeClr val="tx1"/>
        </a:solidFill>
        <a:effectLst/>
        <a:latin typeface="Calibri" pitchFamily="2" charset="-52"/>
        <a:ea typeface="SimSun" charset="0"/>
        <a:cs typeface="Times New Roman" pitchFamily="1" charset="-52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200" b="0" i="0" u="none" strike="noStrike" kern="1" cap="none" spc="0" baseline="0">
        <a:solidFill>
          <a:schemeClr val="tx1"/>
        </a:solidFill>
        <a:effectLst/>
        <a:latin typeface="Calibri" pitchFamily="2" charset="-52"/>
        <a:ea typeface="SimSun" charset="0"/>
        <a:cs typeface="Times New Roman" pitchFamily="1" charset="-52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200" b="0" i="0" u="none" strike="noStrike" kern="1" cap="none" spc="0" baseline="0">
        <a:solidFill>
          <a:schemeClr val="tx1"/>
        </a:solidFill>
        <a:effectLst/>
        <a:latin typeface="Calibri" pitchFamily="2" charset="-52"/>
        <a:ea typeface="SimSun" charset="0"/>
        <a:cs typeface="Times New Roman" pitchFamily="1" charset="-52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200" b="0" i="0" u="none" strike="noStrike" kern="1" cap="none" spc="0" baseline="0">
        <a:solidFill>
          <a:schemeClr val="tx1"/>
        </a:solidFill>
        <a:effectLst/>
        <a:latin typeface="Calibri" pitchFamily="2" charset="-52"/>
        <a:ea typeface="SimSun" charset="0"/>
        <a:cs typeface="Times New Roman" pitchFamily="1" charset="-52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200" b="0" i="0" u="none" strike="noStrike" kern="1" cap="none" spc="0" baseline="0">
        <a:solidFill>
          <a:schemeClr val="tx1"/>
        </a:solidFill>
        <a:effectLst/>
        <a:latin typeface="Calibri" pitchFamily="2" charset="-52"/>
        <a:ea typeface="SimSun" charset="0"/>
        <a:cs typeface="Times New Roman" pitchFamily="1" charset="-52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200" b="0" i="0" u="none" strike="noStrike" kern="1" cap="none" spc="0" baseline="0">
        <a:solidFill>
          <a:schemeClr val="tx1"/>
        </a:solidFill>
        <a:effectLst/>
        <a:latin typeface="Calibri" pitchFamily="2" charset="-52"/>
        <a:ea typeface="SimSun" charset="0"/>
        <a:cs typeface="Times New Roman" pitchFamily="1" charset="-52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200" b="0" i="0" u="none" strike="noStrike" kern="1" cap="none" spc="0" baseline="0">
        <a:solidFill>
          <a:schemeClr val="tx1"/>
        </a:solidFill>
        <a:effectLst/>
        <a:latin typeface="Calibri" pitchFamily="2" charset="-52"/>
        <a:ea typeface="SimSun" charset="0"/>
        <a:cs typeface="Times New Roman" pitchFamily="1" charset="-52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200" b="0" i="0" u="none" strike="noStrike" kern="1" cap="none" spc="0" baseline="0">
        <a:solidFill>
          <a:schemeClr val="tx1"/>
        </a:solidFill>
        <a:effectLst/>
        <a:latin typeface="Calibri" pitchFamily="2" charset="-52"/>
        <a:ea typeface="SimSun" charset="0"/>
        <a:cs typeface="Times New Roman" pitchFamily="1" charset="-52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исунокСлайда1"/>
          <p:cNvSpPr>
            <a:spLocks noGrp="1" noRot="1" noChangeAspect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EAAAAAAAAAu+Dj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AcAAKAFAAAoIwAAwCEAABAAAAAmAAAACAAAAP////8AAAAAMAAAABQAAAAAAAAAAAD//wAAAQAAAP//AAABAA=="/>
              </a:ext>
            </a:extLst>
          </p:cNvSpPr>
          <p:nvPr>
            <p:ph type="sldImg" idx="2"/>
          </p:nvPr>
        </p:nvSpPr>
        <p:spPr>
          <a:xfrm>
            <a:off x="1812925" y="914400"/>
            <a:ext cx="3232150" cy="4572000"/>
          </a:xfrm>
          <a:prstGeom prst="rect">
            <a:avLst/>
          </a:prstGeom>
        </p:spPr>
      </p:sp>
      <p:sp>
        <p:nvSpPr>
          <p:cNvPr id="3" name="ТекстСлайда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AQAAKAjAAD4JQAAYEUAABAAAAAmAAAACAAAAP////8AAAAAMAAAABQAAAAAAAAAAAD//wAAAQAAAP//AAABAA=="/>
              </a:ext>
            </a:extLst>
          </p:cNvSpPr>
          <p:nvPr>
            <p:ph type="body" idx="3"/>
          </p:nvPr>
        </p:nvSpPr>
        <p:spPr>
          <a:xfrm>
            <a:off x="685800" y="5791200"/>
            <a:ext cx="5486400" cy="5486400"/>
          </a:xfrm>
          <a:prstGeom prst="rect">
            <a:avLst/>
          </a:prstGeom>
        </p:spPr>
        <p:txBody>
          <a:bodyPr vert="horz" wrap="square" numCol="1" spcCol="215900" anchor="t">
            <a:prstTxWarp prst="textNoShape">
              <a:avLst/>
            </a:prstTxWarp>
          </a:bodyPr>
          <a:lstStyle/>
          <a:p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исунокСлайда1"/>
          <p:cNvSpPr>
            <a:spLocks noGrp="1" noRot="1" noChangeAspect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0BAAAAkAAAAEgAAACQAAAASAAAAAAAAAABAAAAAAAAAAEAAABQAAAAAAAAAAAA4D8AAAAAAADgPwAAAAAAAOA/AAAAAAAA4D8AAAAAAADgPwAAAAAAAOA/AAAAAAAA4D8AAAAAAADgPwAAAAAAAOA/AAAAAAAA4D8CAAAAjAAAAAEAAAAAAAAAu+DjDP///wgAAAAAAAAAAAAAAAAAAAAAAAAAAAAAAAAAAAAAeAAAAAEAAABAAAAAAAAAAAAAAAC0AAAAAAAAAAAAAAAAAAAAAAAAAAAAAAAAAAAAAAAAAAAAAAAAAAAAAAAAAAAAAAAAAAAAAAAAAAAAAAAAAAAAAAAAAAAAAAAAAAAAFAAAADwAAAABAAAAAAAAAAAAAAkU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AcAAKAFAAAoIwAAwCEAABAAAAAmAAAACAAAAAEPAAAAAAAAMAAAABQAAAAAAAAAAAD//wAAAQAAAP//AAABAA=="/>
              </a:ext>
            </a:extLst>
          </p:cNvSpPr>
          <p:nvPr>
            <p:ph type="sldImg" idx="2"/>
          </p:nvPr>
        </p:nvSpPr>
        <p:spPr>
          <a:xfrm>
            <a:off x="1812925" y="914400"/>
            <a:ext cx="3232150" cy="4572000"/>
          </a:xfrm>
          <a:prstGeom prst="rect">
            <a:avLst/>
          </a:prstGeom>
        </p:spPr>
      </p:sp>
      <p:sp>
        <p:nvSpPr>
          <p:cNvPr id="3" name="ТекстСлайда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0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AQAAKAjAAD4JQAAYEUAABAAAAAmAAAACAAAAIMfAAAAAAAAMAAAABQAAAAAAAAAAAD//wAAAQAAAP//AAABAA=="/>
              </a:ext>
            </a:extLst>
          </p:cNvSpPr>
          <p:nvPr>
            <p:ph type="body" idx="3"/>
          </p:nvPr>
        </p:nvSpPr>
        <p:spPr>
          <a:xfrm>
            <a:off x="685800" y="5791200"/>
            <a:ext cx="5486400" cy="5486400"/>
          </a:xfrm>
          <a:prstGeom prst="rect">
            <a:avLst/>
          </a:prstGeom>
        </p:spPr>
        <p:txBody>
          <a:bodyPr vert="horz" wrap="square" numCol="1" spcCol="215900" anchor="t">
            <a:prstTxWarp prst="textNoShape">
              <a:avLst/>
            </a:prstTxWarp>
          </a:bodyPr>
          <a:lstStyle/>
          <a:p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fQMAAG0UAAAFKwAAiSIAABAAAAAmAAAACAAAAAEAAAAAAAAAMAAAABQAAAAAAAAAAAD//wAAAQAAAP//AAABAA=="/>
              </a:ext>
            </a:extLst>
          </p:cNvSpPr>
          <p:nvPr>
            <p:ph type="ctrTitle"/>
          </p:nvPr>
        </p:nvSpPr>
        <p:spPr>
          <a:xfrm>
            <a:off x="567055" y="3320415"/>
            <a:ext cx="6426200" cy="2293620"/>
          </a:xfrm>
        </p:spPr>
        <p:txBody>
          <a:bodyPr/>
          <a:lstStyle/>
          <a:p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gYAAEYlAACIJwAAFjYAABAAAAAmAAAACAAAAAGAAAAAAAAAMAAAABQAAAAAAAAAAAD//wAAAQAAAP//AAABAA=="/>
              </a:ext>
            </a:extLst>
          </p:cNvSpPr>
          <p:nvPr>
            <p:ph type="subTitle" idx="1"/>
          </p:nvPr>
        </p:nvSpPr>
        <p:spPr>
          <a:xfrm>
            <a:off x="1134110" y="6059170"/>
            <a:ext cx="5292090" cy="2733040"/>
          </a:xfrm>
        </p:spPr>
        <p:txBody>
          <a:bodyPr/>
          <a:lstStyle>
            <a:lvl1pPr marL="0" indent="0" algn="ctr">
              <a:buNone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t>Щелкните для редактирования основного стиля подзаголовка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wIAAPk8AAAtDQAAeEA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E4A7124-6AD3-1F87-9DF2-9CD23FBC6BC9}" type="datetime1">
              <a:t>19.11.2024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5A8AAPk8AACeHgAAeEA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sAf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SEAAPk8AAAvLAAAeEA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E4A653B-75D3-1F93-9DF2-83C62BBC6BD6}" type="slidenum">
              <a:t>‹#›</a:t>
            </a:fld>
            <a:endParaRPr/>
          </a:p>
        </p:txBody>
      </p:sp>
    </p:spTree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49Ij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wIAAKECAAAvLAAAmA0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wIAAFkPAAAvLAAAwzoAABAAAAAmAAAACAAAAAIAAAAAAAAAMAAAABQAAAAAAAAAAAD//wAAAQAAAP//AAABAA=="/>
              </a:ext>
            </a:extLst>
          </p:cNvSpPr>
          <p:nvPr>
            <p:ph idx="1"/>
          </p:nvPr>
        </p:nvSpPr>
        <p:spPr/>
        <p:txBody>
          <a:bodyPr vert="vert" wrap="square" numCol="1" spcCol="215900" anchor="t">
            <a:prstTxWarp prst="textNoShape">
              <a:avLst/>
            </a:prstTxWarp>
          </a:bodyPr>
          <a:lstStyle/>
          <a:p>
            <a:r>
              <a:t>Щелкните для редактирования основных стилей текста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wIAAPk8AAAtDQAAeEA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E4A5A1F-51D3-1FAC-9DF2-A7F914BC6BF2}" type="datetime1">
              <a:t>19.11.2024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6c3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5A8AAPk8AACeHgAAeEA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SEAAPk8AAAvLAAAeEA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E4A4CF5-BBD3-1FBA-9DF2-4DEF02BC6B18}" type="slidenum">
              <a:t>‹#›</a:t>
            </a:fld>
            <a:endParaRPr/>
          </a:p>
        </p:txBody>
      </p:sp>
    </p:spTree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EAAKECAAAvLAAAwzoAABAAAAAmAAAACAAAAIMAAAAAAAAAMAAAABQAAAAAAAAAAAD//wAAAQAAAP//AAABAA=="/>
              </a:ext>
            </a:extLst>
          </p:cNvSpPr>
          <p:nvPr>
            <p:ph type="title"/>
          </p:nvPr>
        </p:nvSpPr>
        <p:spPr>
          <a:xfrm>
            <a:off x="5481320" y="427355"/>
            <a:ext cx="1701165" cy="9124950"/>
          </a:xfrm>
        </p:spPr>
        <p:txBody>
          <a:bodyPr vert="vert" wrap="square" numCol="1" spcCol="215900" anchor="b">
            <a:prstTxWarp prst="textNoShape">
              <a:avLst/>
            </a:prstTxWarp>
          </a:bodyPr>
          <a:lstStyle/>
          <a:p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wIAAKECAADxIAAAwzoAABAAAAAmAAAACAAAAAMAAAAAAAAAMAAAABQAAAAAAAAAAAD//wAAAQAAAP//AAABAA=="/>
              </a:ext>
            </a:extLst>
          </p:cNvSpPr>
          <p:nvPr>
            <p:ph idx="1"/>
          </p:nvPr>
        </p:nvSpPr>
        <p:spPr>
          <a:xfrm>
            <a:off x="377825" y="427355"/>
            <a:ext cx="4977130" cy="9124950"/>
          </a:xfrm>
        </p:spPr>
        <p:txBody>
          <a:bodyPr vert="vert" wrap="square" numCol="1" spcCol="215900" anchor="t">
            <a:prstTxWarp prst="textNoShape">
              <a:avLst/>
            </a:prstTxWarp>
          </a:bodyPr>
          <a:lstStyle/>
          <a:p>
            <a:r>
              <a:t>Щелкните для редактирования основных стилей текста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wIAAPk8AAAtDQAAeEA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E4A4ECF-81D3-1FB8-9DF2-77ED00BC6B22}" type="datetime1">
              <a:t>19.11.2024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5A8AAPk8AACeHgAAeEA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SEAAPk8AAAvLAAAeEA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E4A4F6A-24D3-1FB9-9DF2-D2EC01BC6B87}" type="slidenum">
              <a:t>‹#›</a:t>
            </a:fld>
            <a:endParaRPr/>
          </a:p>
        </p:txBody>
      </p:sp>
    </p:spTree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содержимо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wIAAKECAAAvLAAAmA0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wIAAFkPAAAvLAAAwzoAABAAAAAmAAAACAAAAAAAAAAAAAAAMAAAABQAAAAAAAAAAAD//wAAAQAAAP//AAABAA=="/>
              </a:ext>
            </a:extLst>
          </p:cNvSpPr>
          <p:nvPr>
            <p:ph idx="1"/>
          </p:nvPr>
        </p:nvSpPr>
        <p:spPr/>
        <p:txBody>
          <a:bodyPr/>
          <a:lstStyle/>
          <a:p>
            <a:r>
              <a:t>Щелкните для редактирования основных стилей текста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wIAAPk8AAAtDQAAeEA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E4A0159-17D3-1FF7-9DF2-E1A24FBC6BB4}" type="datetime1">
              <a:t>19.11.2024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5A8AAPk8AACeHgAAeEA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SEAAPk8AAAvLAAAeEA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E4A3FE6-A8D3-1FC9-9DF2-5E9C71BC6B0B}" type="slidenum">
              <a:t>‹#›</a:t>
            </a:fld>
            <a:endParaRPr/>
          </a:p>
        </p:txBody>
      </p:sp>
    </p:spTree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AMAAEUqAAA1KwAAVTcAABAAAAAmAAAACAAAAIGAAAAAAAAAMAAAABQAAAAAAAAAAAD//wAAAQAAAP//AAABAA=="/>
              </a:ext>
            </a:extLst>
          </p:cNvSpPr>
          <p:nvPr>
            <p:ph type="title"/>
          </p:nvPr>
        </p:nvSpPr>
        <p:spPr>
          <a:xfrm>
            <a:off x="596900" y="6871335"/>
            <a:ext cx="6426835" cy="2123440"/>
          </a:xfrm>
        </p:spPr>
        <p:txBody>
          <a:bodyPr vert="horz" wrap="square" numCol="1" spcCol="215900" anchor="t">
            <a:prstTxWarp prst="textNoShape">
              <a:avLst/>
            </a:prstTxWarp>
          </a:bodyPr>
          <a:lstStyle>
            <a:lvl1pPr algn="l">
              <a:defRPr sz="4000" b="1" cap="all"/>
            </a:lvl1pPr>
          </a:lstStyle>
          <a:p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AMAAOAbAAA1KwAARSoAABAAAAAmAAAACAAAAIGAAAAAAAAAMAAAABQAAAAAAAAAAAD//wAAAQAAAP//AAABAA=="/>
              </a:ext>
            </a:extLst>
          </p:cNvSpPr>
          <p:nvPr>
            <p:ph idx="1"/>
          </p:nvPr>
        </p:nvSpPr>
        <p:spPr>
          <a:xfrm>
            <a:off x="596900" y="4531360"/>
            <a:ext cx="6426835" cy="2339975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marL="0" indent="0">
              <a:buNone/>
              <a:defRPr sz="2000" cap="none"/>
            </a:lvl1pPr>
            <a:lvl2pPr marL="457200" indent="0">
              <a:buNone/>
              <a:defRPr sz="1800" cap="none"/>
            </a:lvl2pPr>
            <a:lvl3pPr marL="914400" indent="0">
              <a:buNone/>
              <a:defRPr sz="1600" cap="none"/>
            </a:lvl3pPr>
            <a:lvl4pPr marL="1371600" indent="0">
              <a:buNone/>
              <a:defRPr sz="1400" cap="none"/>
            </a:lvl4pPr>
            <a:lvl5pPr marL="1828800" indent="0">
              <a:buNone/>
              <a:defRPr sz="1400" cap="none"/>
            </a:lvl5pPr>
            <a:lvl6pPr marL="2286000" indent="0">
              <a:buNone/>
              <a:defRPr sz="1400" cap="none"/>
            </a:lvl6pPr>
            <a:lvl7pPr marL="2743200" indent="0">
              <a:buNone/>
              <a:defRPr sz="1400" cap="none"/>
            </a:lvl7pPr>
            <a:lvl8pPr marL="3200400" indent="0">
              <a:buNone/>
              <a:defRPr sz="1400" cap="none"/>
            </a:lvl8pPr>
            <a:lvl9pPr marL="3657600" indent="0">
              <a:buNone/>
              <a:defRPr sz="1400" cap="none"/>
            </a:lvl9pPr>
          </a:lstStyle>
          <a:p>
            <a:r>
              <a:t>Щелкните для редактирования основных стилей текста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wIAAPk8AAAtDQAAeEA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E4A6924-6AD3-1F9F-9DF2-9CCA27BC6BC9}" type="datetime1">
              <a:t>19.11.2024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5A8AAPk8AACeHgAAeEA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SEAAPk8AAAvLAAAeEA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E4A0260-2ED3-1FF4-9DF2-D8A14CBC6B8D}" type="slidenum">
              <a:t>‹#›</a:t>
            </a:fld>
            <a:endParaRPr/>
          </a:p>
        </p:txBody>
      </p:sp>
    </p:spTree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Заголовок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wIAAKECAAAvLAAAmA0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wIAAFkPAADeFgAAwzoAABAAAAAmAAAACAAAAAGAAAAAAAAAMAAAABQAAAAAAAAAAAD//wAAAQAAAP//AAABAA=="/>
              </a:ext>
            </a:extLst>
          </p:cNvSpPr>
          <p:nvPr>
            <p:ph idx="1"/>
          </p:nvPr>
        </p:nvSpPr>
        <p:spPr>
          <a:xfrm>
            <a:off x="377825" y="2494915"/>
            <a:ext cx="3339465" cy="7057390"/>
          </a:xfrm>
        </p:spPr>
        <p:txBody>
          <a:bodyPr/>
          <a:lstStyle>
            <a:lvl1pPr>
              <a:defRPr sz="2800" cap="none"/>
            </a:lvl1pPr>
            <a:lvl2pPr>
              <a:defRPr sz="2400" cap="none"/>
            </a:lvl2pPr>
            <a:lvl3pPr>
              <a:defRPr sz="2000" cap="none"/>
            </a:lvl3pPr>
            <a:lvl4pPr>
              <a:defRPr sz="1800" cap="none"/>
            </a:lvl4pPr>
            <a:lvl5pPr>
              <a:defRPr sz="1800" cap="none"/>
            </a:lvl5pPr>
            <a:lvl6pPr>
              <a:defRPr sz="1800" cap="none"/>
            </a:lvl6pPr>
            <a:lvl7pPr>
              <a:defRPr sz="1800" cap="none"/>
            </a:lvl7pPr>
            <a:lvl8pPr>
              <a:defRPr sz="1800" cap="none"/>
            </a:lvl8pPr>
            <a:lvl9pPr>
              <a:defRPr sz="1800" cap="none"/>
            </a:lvl9pPr>
          </a:lstStyle>
          <a:p>
            <a:r>
              <a:t>Щелкните для редактирования основных стилей текста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pBcAAFkPAAAvLAAAwzoAABAAAAAmAAAACAAAAAGAAAAAAAAAMAAAABQAAAAAAAAAAAD//wAAAQAAAP//AAABAA=="/>
              </a:ext>
            </a:extLst>
          </p:cNvSpPr>
          <p:nvPr>
            <p:ph idx="2"/>
          </p:nvPr>
        </p:nvSpPr>
        <p:spPr>
          <a:xfrm>
            <a:off x="3843020" y="2494915"/>
            <a:ext cx="3339465" cy="7057390"/>
          </a:xfrm>
        </p:spPr>
        <p:txBody>
          <a:bodyPr/>
          <a:lstStyle>
            <a:lvl1pPr>
              <a:defRPr sz="2800" cap="none"/>
            </a:lvl1pPr>
            <a:lvl2pPr>
              <a:defRPr sz="2400" cap="none"/>
            </a:lvl2pPr>
            <a:lvl3pPr>
              <a:defRPr sz="2000" cap="none"/>
            </a:lvl3pPr>
            <a:lvl4pPr>
              <a:defRPr sz="1800" cap="none"/>
            </a:lvl4pPr>
            <a:lvl5pPr>
              <a:defRPr sz="1800" cap="none"/>
            </a:lvl5pPr>
            <a:lvl6pPr>
              <a:defRPr sz="1800" cap="none"/>
            </a:lvl6pPr>
            <a:lvl7pPr>
              <a:defRPr sz="1800" cap="none"/>
            </a:lvl7pPr>
            <a:lvl8pPr>
              <a:defRPr sz="1800" cap="none"/>
            </a:lvl8pPr>
            <a:lvl9pPr>
              <a:defRPr sz="1800" cap="none"/>
            </a:lvl9pPr>
          </a:lstStyle>
          <a:p>
            <a:r>
              <a:t>Щелкните для редактирования основных стилей текста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wIAAPk8AAAtDQAAeEA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E4A044B-05D3-1FF2-9DF2-F3A74ABC6BA6}" type="datetime1">
              <a:t>19.11.2024</a:t>
            </a:fld>
            <a:endParaR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5A8AAPk8AACeHgAAeEA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SEAAPk8AAAvLAAAeEA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E4A742B-65D3-1F82-9DF2-93D73ABC6BC6}" type="slidenum">
              <a:t>‹#›</a:t>
            </a:fld>
            <a:endParaRPr/>
          </a:p>
        </p:txBody>
      </p:sp>
    </p:spTree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wIAAKECAAAvLAAAmA0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wIAALgOAADgFgAA3BQAABAAAAAmAAAACAAAAIGAAAAAAAAAMAAAABQAAAAAAAAAAAD//wAAAQAAAP//AAABAA=="/>
              </a:ext>
            </a:extLst>
          </p:cNvSpPr>
          <p:nvPr>
            <p:ph idx="1"/>
          </p:nvPr>
        </p:nvSpPr>
        <p:spPr>
          <a:xfrm>
            <a:off x="377825" y="2392680"/>
            <a:ext cx="3340735" cy="998220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marL="0" indent="0">
              <a:buNone/>
              <a:defRPr sz="2400" b="1" cap="none"/>
            </a:lvl1pPr>
            <a:lvl2pPr marL="457200" indent="0">
              <a:buNone/>
              <a:defRPr sz="2000" b="1" cap="none"/>
            </a:lvl2pPr>
            <a:lvl3pPr marL="914400" indent="0">
              <a:buNone/>
              <a:defRPr sz="1800" b="1" cap="none"/>
            </a:lvl3pPr>
            <a:lvl4pPr marL="1371600" indent="0">
              <a:buNone/>
              <a:defRPr sz="1600" b="1" cap="none"/>
            </a:lvl4pPr>
            <a:lvl5pPr marL="1828800" indent="0">
              <a:buNone/>
              <a:defRPr sz="1600" b="1" cap="none"/>
            </a:lvl5pPr>
            <a:lvl6pPr marL="2286000" indent="0">
              <a:buNone/>
              <a:defRPr sz="1600" b="1" cap="none"/>
            </a:lvl6pPr>
            <a:lvl7pPr marL="2743200" indent="0">
              <a:buNone/>
              <a:defRPr sz="1600" b="1" cap="none"/>
            </a:lvl7pPr>
            <a:lvl8pPr marL="3200400" indent="0">
              <a:buNone/>
              <a:defRPr sz="1600" b="1" cap="none"/>
            </a:lvl8pPr>
            <a:lvl9pPr marL="3657600" indent="0">
              <a:buNone/>
              <a:defRPr sz="1600" b="1" cap="none"/>
            </a:lvl9pPr>
          </a:lstStyle>
          <a:p>
            <a:r>
              <a:t>Щелкните для редактирования основных стилей текста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wIAANwUAADgFgAAwzoAABAAAAAmAAAACAAAAAGAAAAAAAAAMAAAABQAAAAAAAAAAAD//wAAAQAAAP//AAABAA=="/>
              </a:ext>
            </a:extLst>
          </p:cNvSpPr>
          <p:nvPr>
            <p:ph idx="2"/>
          </p:nvPr>
        </p:nvSpPr>
        <p:spPr>
          <a:xfrm>
            <a:off x="377825" y="3390900"/>
            <a:ext cx="3340735" cy="6161405"/>
          </a:xfrm>
        </p:spPr>
        <p:txBody>
          <a:bodyPr/>
          <a:lstStyle>
            <a:lvl1pPr>
              <a:defRPr sz="2400" cap="none"/>
            </a:lvl1pPr>
            <a:lvl2pPr>
              <a:defRPr sz="2000" cap="none"/>
            </a:lvl2pPr>
            <a:lvl3pPr>
              <a:defRPr sz="1800" cap="none"/>
            </a:lvl3pPr>
            <a:lvl4pPr>
              <a:defRPr sz="1600" cap="none"/>
            </a:lvl4pPr>
            <a:lvl5pPr>
              <a:defRPr sz="1600" cap="none"/>
            </a:lvl5pPr>
            <a:lvl6pPr>
              <a:defRPr sz="1600" cap="none"/>
            </a:lvl6pPr>
            <a:lvl7pPr>
              <a:defRPr sz="1600" cap="none"/>
            </a:lvl7pPr>
            <a:lvl8pPr>
              <a:defRPr sz="1600" cap="none"/>
            </a:lvl8pPr>
            <a:lvl9pPr>
              <a:defRPr sz="1600" cap="none"/>
            </a:lvl9pPr>
          </a:lstStyle>
          <a:p>
            <a:r>
              <a:t>Щелкните для редактирования основных стилей текста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hcAALgOAAAvLAAA3BQAABAAAAAmAAAACAAAAIGAAAAAAAAAMAAAABQAAAAAAAAAAAD//wAAAQAAAP//AAABAA=="/>
              </a:ext>
            </a:extLst>
          </p:cNvSpPr>
          <p:nvPr>
            <p:ph idx="3"/>
          </p:nvPr>
        </p:nvSpPr>
        <p:spPr>
          <a:xfrm>
            <a:off x="3841750" y="2392680"/>
            <a:ext cx="3340735" cy="998220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marL="0" indent="0">
              <a:buNone/>
              <a:defRPr sz="2400" b="1" cap="none"/>
            </a:lvl1pPr>
            <a:lvl2pPr marL="457200" indent="0">
              <a:buNone/>
              <a:defRPr sz="2000" b="1" cap="none"/>
            </a:lvl2pPr>
            <a:lvl3pPr marL="914400" indent="0">
              <a:buNone/>
              <a:defRPr sz="1800" b="1" cap="none"/>
            </a:lvl3pPr>
            <a:lvl4pPr marL="1371600" indent="0">
              <a:buNone/>
              <a:defRPr sz="1600" b="1" cap="none"/>
            </a:lvl4pPr>
            <a:lvl5pPr marL="1828800" indent="0">
              <a:buNone/>
              <a:defRPr sz="1600" b="1" cap="none"/>
            </a:lvl5pPr>
            <a:lvl6pPr marL="2286000" indent="0">
              <a:buNone/>
              <a:defRPr sz="1600" b="1" cap="none"/>
            </a:lvl6pPr>
            <a:lvl7pPr marL="2743200" indent="0">
              <a:buNone/>
              <a:defRPr sz="1600" b="1" cap="none"/>
            </a:lvl7pPr>
            <a:lvl8pPr marL="3200400" indent="0">
              <a:buNone/>
              <a:defRPr sz="1600" b="1" cap="none"/>
            </a:lvl8pPr>
            <a:lvl9pPr marL="3657600" indent="0">
              <a:buNone/>
              <a:defRPr sz="1600" b="1" cap="none"/>
            </a:lvl9pPr>
          </a:lstStyle>
          <a:p>
            <a:r>
              <a:t>Щелкните для редактирования основных стилей текста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hcAANwUAAAvLAAAwzoAABAAAAAmAAAACAAAAAGAAAAAAAAAMAAAABQAAAAAAAAAAAD//wAAAQAAAP//AAABAA=="/>
              </a:ext>
            </a:extLst>
          </p:cNvSpPr>
          <p:nvPr>
            <p:ph idx="4"/>
          </p:nvPr>
        </p:nvSpPr>
        <p:spPr>
          <a:xfrm>
            <a:off x="3841750" y="3390900"/>
            <a:ext cx="3340735" cy="6161405"/>
          </a:xfrm>
        </p:spPr>
        <p:txBody>
          <a:bodyPr/>
          <a:lstStyle>
            <a:lvl1pPr>
              <a:defRPr sz="2400" cap="none"/>
            </a:lvl1pPr>
            <a:lvl2pPr>
              <a:defRPr sz="2000" cap="none"/>
            </a:lvl2pPr>
            <a:lvl3pPr>
              <a:defRPr sz="1800" cap="none"/>
            </a:lvl3pPr>
            <a:lvl4pPr>
              <a:defRPr sz="1600" cap="none"/>
            </a:lvl4pPr>
            <a:lvl5pPr>
              <a:defRPr sz="1600" cap="none"/>
            </a:lvl5pPr>
            <a:lvl6pPr>
              <a:defRPr sz="1600" cap="none"/>
            </a:lvl6pPr>
            <a:lvl7pPr>
              <a:defRPr sz="1600" cap="none"/>
            </a:lvl7pPr>
            <a:lvl8pPr>
              <a:defRPr sz="1600" cap="none"/>
            </a:lvl8pPr>
            <a:lvl9pPr>
              <a:defRPr sz="1600" cap="none"/>
            </a:lvl9pPr>
          </a:lstStyle>
          <a:p>
            <a:r>
              <a:t>Щелкните для редактирования основных стилей текста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wIAAPk8AAAtDQAAeEA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E4A2F76-38D3-1FD9-9DF2-CE8C61BC6B9B}" type="datetime1">
              <a:t>19.11.2024</a:t>
            </a:fld>
            <a:endParaRPr/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5A8AAPk8AACeHgAAeEA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SEAAPk8AAAvLAAAeEA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E4A11A9-E7D3-1FE7-9DF2-11B25FBC6B44}" type="slidenum">
              <a:t>‹#›</a:t>
            </a:fld>
            <a:endParaRPr/>
          </a:p>
        </p:txBody>
      </p:sp>
    </p:spTree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wIAAKECAAAvLAAAmA0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wIAAPk8AAAtDQAAeEA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E4A7ACD-83D3-1F8C-9DF2-75D934BC6B20}" type="datetime1">
              <a:t>19.11.2024</a:t>
            </a:fld>
            <a:endParaRPr/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5A8AAPk8AACeHgAAeEA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SEAAPk8AAAvLAAAeEA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E4A142F-61D3-1FE2-9DF2-97B75ABC6BC2}" type="slidenum">
              <a:t>‹#›</a:t>
            </a:fld>
            <a:endParaRPr/>
          </a:p>
        </p:txBody>
      </p:sp>
    </p:spTree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wIAAPk8AAAtDQAAeEA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E4A6D30-7ED3-1F9B-9DF2-88CE23BC6BDD}" type="datetime1">
              <a:t>19.11.2024</a:t>
            </a:fld>
            <a:endParaR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5A8AAPk8AACeHgAAeEA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SEAAPk8AAAvLAAAeEA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E4A7A44-0AD3-1F8C-9DF2-FCD934BC6BA9}" type="slidenum">
              <a:t>‹#›</a:t>
            </a:fld>
            <a:endParaRPr/>
          </a:p>
        </p:txBody>
      </p:sp>
    </p:spTree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wIAAJ4CAACgEQAAww0AABAAAAAmAAAACAAAAIGAAAAAAAAAMAAAABQAAAAAAAAAAAD//wAAAQAAAP//AAABAA=="/>
              </a:ext>
            </a:extLst>
          </p:cNvSpPr>
          <p:nvPr>
            <p:ph type="title"/>
          </p:nvPr>
        </p:nvSpPr>
        <p:spPr>
          <a:xfrm>
            <a:off x="377825" y="425450"/>
            <a:ext cx="2487295" cy="1811655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algn="l">
              <a:defRPr sz="2000" b="1" cap="none"/>
            </a:lvl1pPr>
          </a:lstStyle>
          <a:p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xIAAJ4CAAAvLAAAwzoAABAAAAAmAAAACAAAAAGAAAAAAAAAMAAAABQAAAAAAAAAAAD//wAAAQAAAP//AAABAA=="/>
              </a:ext>
            </a:extLst>
          </p:cNvSpPr>
          <p:nvPr>
            <p:ph idx="1"/>
          </p:nvPr>
        </p:nvSpPr>
        <p:spPr>
          <a:xfrm>
            <a:off x="2955925" y="425450"/>
            <a:ext cx="4226560" cy="9126855"/>
          </a:xfrm>
        </p:spPr>
        <p:txBody>
          <a:bodyPr/>
          <a:lstStyle>
            <a:lvl1pPr>
              <a:defRPr sz="3200" cap="none"/>
            </a:lvl1pPr>
            <a:lvl2pPr>
              <a:defRPr sz="2800" cap="none"/>
            </a:lvl2pPr>
            <a:lvl3pPr>
              <a:defRPr sz="2400" cap="none"/>
            </a:lvl3pPr>
            <a:lvl4pPr>
              <a:defRPr sz="2000" cap="none"/>
            </a:lvl4pPr>
            <a:lvl5pPr>
              <a:defRPr sz="2000" cap="none"/>
            </a:lvl5pPr>
            <a:lvl6pPr>
              <a:defRPr sz="2000" cap="none"/>
            </a:lvl6pPr>
            <a:lvl7pPr>
              <a:defRPr sz="2000" cap="none"/>
            </a:lvl7pPr>
            <a:lvl8pPr>
              <a:defRPr sz="2000" cap="none"/>
            </a:lvl8pPr>
            <a:lvl9pPr>
              <a:defRPr sz="2000" cap="none"/>
            </a:lvl9pPr>
          </a:lstStyle>
          <a:p>
            <a:r>
              <a:t>Щелкните для редактирования основных стилей текста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wIAAMMNAACgEQAAwzoAABAAAAAmAAAACAAAAAGAAAAAAAAAMAAAABQAAAAAAAAAAAD//wAAAQAAAP//AAABAA=="/>
              </a:ext>
            </a:extLst>
          </p:cNvSpPr>
          <p:nvPr>
            <p:ph idx="2"/>
          </p:nvPr>
        </p:nvSpPr>
        <p:spPr>
          <a:xfrm>
            <a:off x="377825" y="2237105"/>
            <a:ext cx="2487295" cy="7315200"/>
          </a:xfrm>
        </p:spPr>
        <p:txBody>
          <a:bodyPr/>
          <a:lstStyle>
            <a:lvl1pPr marL="0" indent="0">
              <a:buNone/>
              <a:defRPr sz="1400" cap="none"/>
            </a:lvl1pPr>
            <a:lvl2pPr marL="457200" indent="0">
              <a:buNone/>
              <a:defRPr sz="1200" cap="none"/>
            </a:lvl2pPr>
            <a:lvl3pPr marL="914400" indent="0">
              <a:buNone/>
              <a:defRPr sz="1000" cap="none"/>
            </a:lvl3pPr>
            <a:lvl4pPr marL="1371600" indent="0">
              <a:buNone/>
              <a:defRPr sz="900" cap="none"/>
            </a:lvl4pPr>
            <a:lvl5pPr marL="1828800" indent="0">
              <a:buNone/>
              <a:defRPr sz="900" cap="none"/>
            </a:lvl5pPr>
            <a:lvl6pPr marL="2286000" indent="0">
              <a:buNone/>
              <a:defRPr sz="900" cap="none"/>
            </a:lvl6pPr>
            <a:lvl7pPr marL="2743200" indent="0">
              <a:buNone/>
              <a:defRPr sz="900" cap="none"/>
            </a:lvl7pPr>
            <a:lvl8pPr marL="3200400" indent="0">
              <a:buNone/>
              <a:defRPr sz="900" cap="none"/>
            </a:lvl8pPr>
            <a:lvl9pPr marL="3657600" indent="0">
              <a:buNone/>
              <a:defRPr sz="900" cap="none"/>
            </a:lvl9pPr>
          </a:lstStyle>
          <a:p>
            <a:r>
              <a:t>Щелкните для редактирования основных стилей текста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wIAAPk8AAAtDQAAeEA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E4A6CDA-94D3-1F9A-9DF2-62CF22BC6B37}" type="datetime1">
              <a:t>19.11.2024</a:t>
            </a:fld>
            <a:endParaR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NwY0I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5A8AAPk8AACeHgAAeEA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SEAAPk8AAAvLAAAeEA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E4A22C2-8CD3-1FD4-9DF2-7A816CBC6B2F}" type="slidenum">
              <a:t>‹#›</a:t>
            </a:fld>
            <a:endParaRPr/>
          </a:p>
        </p:txBody>
      </p:sp>
    </p:spTree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HQkAAAwuAAAFJQAAejMAABAAAAAmAAAACAAAAIGAAAAAAAAAMAAAABQAAAAAAAAAAAD//wAAAQAAAP//AAABAA=="/>
              </a:ext>
            </a:extLst>
          </p:cNvSpPr>
          <p:nvPr>
            <p:ph type="title"/>
          </p:nvPr>
        </p:nvSpPr>
        <p:spPr>
          <a:xfrm>
            <a:off x="1481455" y="7485380"/>
            <a:ext cx="4536440" cy="882650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algn="l">
              <a:defRPr sz="2000" b="1" cap="none"/>
            </a:lvl1pPr>
          </a:lstStyle>
          <a:p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HQkAAOIFAAAFJQAAWi0AABAAAAAmAAAACAAAAAGAAAAAAAAAMAAAABQAAAAAAAAAAAD//wAAAQAAAP//AAABAA=="/>
              </a:ext>
            </a:extLst>
          </p:cNvSpPr>
          <p:nvPr>
            <p:ph idx="1"/>
          </p:nvPr>
        </p:nvSpPr>
        <p:spPr>
          <a:xfrm>
            <a:off x="1481455" y="956310"/>
            <a:ext cx="4536440" cy="6416040"/>
          </a:xfrm>
        </p:spPr>
        <p:txBody>
          <a:bodyPr/>
          <a:lstStyle>
            <a:lvl1pPr marL="0" indent="0">
              <a:buNone/>
              <a:defRPr sz="3200" cap="none"/>
            </a:lvl1pPr>
            <a:lvl2pPr marL="457200" indent="0">
              <a:buNone/>
              <a:defRPr sz="2800" cap="none"/>
            </a:lvl2pPr>
            <a:lvl3pPr marL="914400" indent="0">
              <a:buNone/>
              <a:defRPr sz="2400" cap="none"/>
            </a:lvl3pPr>
            <a:lvl4pPr marL="1371600" indent="0">
              <a:buNone/>
              <a:defRPr sz="2000" cap="none"/>
            </a:lvl4pPr>
            <a:lvl5pPr marL="1828800" indent="0">
              <a:buNone/>
              <a:defRPr sz="2000" cap="none"/>
            </a:lvl5pPr>
            <a:lvl6pPr marL="2286000" indent="0">
              <a:buNone/>
              <a:defRPr sz="2000" cap="none"/>
            </a:lvl6pPr>
            <a:lvl7pPr marL="2743200" indent="0">
              <a:buNone/>
              <a:defRPr sz="2000" cap="none"/>
            </a:lvl7pPr>
            <a:lvl8pPr marL="3200400" indent="0">
              <a:buNone/>
              <a:defRPr sz="2000" cap="none"/>
            </a:lvl8pPr>
            <a:lvl9pPr marL="3657600" indent="0">
              <a:buNone/>
              <a:defRPr sz="2000" cap="none"/>
            </a:lvl9pPr>
          </a:lstStyle>
          <a:p>
            <a:r>
              <a:t>Щелкните для редактирования основных стилей текста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HQkAAHozAAAFJQAANDsAABAAAAAmAAAACAAAAAGAAAAAAAAAMAAAABQAAAAAAAAAAAD//wAAAQAAAP//AAABAA=="/>
              </a:ext>
            </a:extLst>
          </p:cNvSpPr>
          <p:nvPr>
            <p:ph idx="2"/>
          </p:nvPr>
        </p:nvSpPr>
        <p:spPr>
          <a:xfrm>
            <a:off x="1481455" y="8368030"/>
            <a:ext cx="4536440" cy="1256030"/>
          </a:xfrm>
        </p:spPr>
        <p:txBody>
          <a:bodyPr/>
          <a:lstStyle>
            <a:lvl1pPr marL="0" indent="0">
              <a:buNone/>
              <a:defRPr sz="1400" cap="none"/>
            </a:lvl1pPr>
            <a:lvl2pPr marL="457200" indent="0">
              <a:buNone/>
              <a:defRPr sz="1200" cap="none"/>
            </a:lvl2pPr>
            <a:lvl3pPr marL="914400" indent="0">
              <a:buNone/>
              <a:defRPr sz="1000" cap="none"/>
            </a:lvl3pPr>
            <a:lvl4pPr marL="1371600" indent="0">
              <a:buNone/>
              <a:defRPr sz="900" cap="none"/>
            </a:lvl4pPr>
            <a:lvl5pPr marL="1828800" indent="0">
              <a:buNone/>
              <a:defRPr sz="900" cap="none"/>
            </a:lvl5pPr>
            <a:lvl6pPr marL="2286000" indent="0">
              <a:buNone/>
              <a:defRPr sz="900" cap="none"/>
            </a:lvl6pPr>
            <a:lvl7pPr marL="2743200" indent="0">
              <a:buNone/>
              <a:defRPr sz="900" cap="none"/>
            </a:lvl7pPr>
            <a:lvl8pPr marL="3200400" indent="0">
              <a:buNone/>
              <a:defRPr sz="900" cap="none"/>
            </a:lvl8pPr>
            <a:lvl9pPr marL="3657600" indent="0">
              <a:buNone/>
              <a:defRPr sz="900" cap="none"/>
            </a:lvl9pPr>
          </a:lstStyle>
          <a:p>
            <a:r>
              <a:t>Щелкните для редактирования основных стилей текста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wIAAPk8AAAtDQAAeEA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E4A6F2B-65D3-1F99-9DF2-93CC21BC6BC6}" type="datetime1">
              <a:t>19.11.2024</a:t>
            </a:fld>
            <a:endParaR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5A8AAPk8AACeHgAAeEA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SEAAPk8AAAvLAAAeEA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E4A254E-00D3-1FD3-9DF2-F6866BBC6BA3}" type="slidenum">
              <a:t>‹#›</a:t>
            </a:fld>
            <a:endParaRPr/>
          </a:p>
        </p:txBody>
      </p:sp>
    </p:spTree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Оформление по умолчанию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sAf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wIAAKECAAAvLAAAmA0AABAAAAAmAAAACAAAAP//////////MAAAABQAAAAAAAAAAAD//wAAAQAAAP//AAABAA=="/>
              </a:ext>
            </a:extLst>
          </p:cNvSpPr>
          <p:nvPr>
            <p:ph type="title"/>
          </p:nvPr>
        </p:nvSpPr>
        <p:spPr>
          <a:xfrm>
            <a:off x="377825" y="427355"/>
            <a:ext cx="6804660" cy="178244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ctr">
            <a:prstTxWarp prst="textNoShape">
              <a:avLst/>
            </a:prstTxWarp>
          </a:bodyPr>
          <a:lstStyle/>
          <a:p>
            <a:r>
              <a:t>Щелкните для редактирования основного стиля заголовка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sAf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wIAAFkPAAAvLAAAwzoAABAAAAAmAAAACAAAAP//////////MAAAABQAAAAAAAAAAAD//wAAAQAAAP//AAABAA=="/>
              </a:ext>
            </a:extLst>
          </p:cNvSpPr>
          <p:nvPr>
            <p:ph type="body" idx="1"/>
          </p:nvPr>
        </p:nvSpPr>
        <p:spPr>
          <a:xfrm>
            <a:off x="377825" y="2494915"/>
            <a:ext cx="6804660" cy="70573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>
            <a:prstTxWarp prst="textNoShape">
              <a:avLst/>
            </a:prstTxWarp>
          </a:bodyPr>
          <a:lstStyle/>
          <a:p>
            <a:r>
              <a:t>Щелкните для редактирования основных стилей текста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sAf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wIAAPk8AAAtDQAAeEAAABAAAAAmAAAACAAAAP//////////MAAAABQAAAAAAAAAAAD//wAAAQAAAP//AAABAA=="/>
              </a:ext>
            </a:extLst>
          </p:cNvSpPr>
          <p:nvPr>
            <p:ph type="dt" sz="quarter" idx="2"/>
          </p:nvPr>
        </p:nvSpPr>
        <p:spPr>
          <a:xfrm>
            <a:off x="377825" y="9911715"/>
            <a:ext cx="1764030" cy="5683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ctr">
            <a:prstTxWarp prst="textNoShape">
              <a:avLst/>
            </a:prstTxWarp>
          </a:bodyPr>
          <a:lstStyle>
            <a:lvl1pPr algn="l">
              <a:defRPr sz="1200" cap="none"/>
            </a:lvl1pPr>
          </a:lstStyle>
          <a:p>
            <a:fld id="{3E4A6979-37D3-1F9F-9DF2-C1CA27BC6B94}" type="datetime1">
              <a:t>19.11.2024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5A8AAPk8AACeHgAAeEAAABAAAAAmAAAACAAAAP//////////MAAAABQAAAAAAAAAAAD//wAAAQAAAP//AAABAA=="/>
              </a:ext>
            </a:extLst>
          </p:cNvSpPr>
          <p:nvPr>
            <p:ph type="ftr" sz="quarter" idx="3"/>
          </p:nvPr>
        </p:nvSpPr>
        <p:spPr>
          <a:xfrm>
            <a:off x="2583180" y="9911715"/>
            <a:ext cx="2393950" cy="5683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ctr">
            <a:prstTxWarp prst="textNoShape">
              <a:avLst/>
            </a:prstTxWarp>
          </a:bodyPr>
          <a:lstStyle>
            <a:lvl1pPr algn="ctr">
              <a:defRPr sz="1200" cap="none"/>
            </a:lvl1pPr>
          </a:lstStyle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/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SEAAPk8AAAvLAAAeEAAABAAAAAmAAAACAAAAP//////////MAAAABQAAAAAAAAAAAD//wAAAQAAAP//AAABAA=="/>
              </a:ext>
            </a:extLst>
          </p:cNvSpPr>
          <p:nvPr>
            <p:ph type="sldNum" sz="quarter" idx="4"/>
          </p:nvPr>
        </p:nvSpPr>
        <p:spPr>
          <a:xfrm>
            <a:off x="5418455" y="9911715"/>
            <a:ext cx="1764030" cy="5683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ctr">
            <a:prstTxWarp prst="textNoShape">
              <a:avLst/>
            </a:prstTxWarp>
          </a:bodyPr>
          <a:lstStyle>
            <a:lvl1pPr algn="r">
              <a:defRPr sz="1200" cap="none"/>
            </a:lvl1pPr>
          </a:lstStyle>
          <a:p>
            <a:fld id="{3E4A0CBA-F4D3-1FFA-9DF2-02AF42BC6B57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ctr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cap="none" spc="0" baseline="0">
          <a:solidFill>
            <a:schemeClr val="tx2"/>
          </a:solidFill>
          <a:effectLst/>
          <a:latin typeface="Calibri" pitchFamily="2" charset="-52"/>
          <a:ea typeface="SimSun" charset="0"/>
          <a:cs typeface="Times New Roman" pitchFamily="1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-52"/>
          <a:ea typeface="SimSun" charset="0"/>
          <a:cs typeface="Times New Roman" pitchFamily="1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-52"/>
          <a:ea typeface="SimSun" charset="0"/>
          <a:cs typeface="Times New Roman" pitchFamily="1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-52"/>
          <a:ea typeface="SimSun" charset="0"/>
          <a:cs typeface="Times New Roman" pitchFamily="1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-52"/>
          <a:ea typeface="SimSun" charset="0"/>
          <a:cs typeface="Times New Roman" pitchFamily="1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-52"/>
          <a:ea typeface="SimSun" charset="0"/>
          <a:cs typeface="Times New Roman" pitchFamily="1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-52"/>
          <a:ea typeface="SimSun" charset="0"/>
          <a:cs typeface="Times New Roman" pitchFamily="1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-52"/>
          <a:ea typeface="SimSun" charset="0"/>
          <a:cs typeface="Times New Roman" pitchFamily="1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-52"/>
          <a:ea typeface="SimSun" charset="0"/>
          <a:cs typeface="Times New Roman" pitchFamily="1" charset="-52"/>
        </a:defRPr>
      </a:lvl9pPr>
    </p:titleStyle>
    <p:bodyStyle>
      <a:lvl1pPr marL="342900" marR="0" indent="-34290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cap="none" spc="0" baseline="0">
          <a:solidFill>
            <a:schemeClr val="tx1"/>
          </a:solidFill>
          <a:effectLst/>
          <a:latin typeface="Calibri" pitchFamily="2" charset="-52"/>
          <a:ea typeface="SimSun" charset="0"/>
          <a:cs typeface="Times New Roman" pitchFamily="1" charset="-52"/>
        </a:defRPr>
      </a:lvl1pPr>
      <a:lvl2pPr marL="742950" marR="0" indent="-28575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cap="none" spc="0" baseline="0">
          <a:solidFill>
            <a:schemeClr val="tx1"/>
          </a:solidFill>
          <a:effectLst/>
          <a:latin typeface="Calibri" pitchFamily="2" charset="-52"/>
          <a:ea typeface="SimSun" charset="0"/>
          <a:cs typeface="Times New Roman" pitchFamily="1" charset="-52"/>
        </a:defRPr>
      </a:lvl2pPr>
      <a:lvl3pPr marL="1143000" marR="0" indent="-22860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cap="none" spc="0" baseline="0">
          <a:solidFill>
            <a:schemeClr val="tx1"/>
          </a:solidFill>
          <a:effectLst/>
          <a:latin typeface="Calibri" pitchFamily="2" charset="-52"/>
          <a:ea typeface="SimSun" charset="0"/>
          <a:cs typeface="Times New Roman" pitchFamily="1" charset="-52"/>
        </a:defRPr>
      </a:lvl3pPr>
      <a:lvl4pPr marL="1600200" marR="0" indent="-22860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cap="none" spc="0" baseline="0">
          <a:solidFill>
            <a:schemeClr val="tx1"/>
          </a:solidFill>
          <a:effectLst/>
          <a:latin typeface="Calibri" pitchFamily="2" charset="-52"/>
          <a:ea typeface="SimSun" charset="0"/>
          <a:cs typeface="Times New Roman" pitchFamily="1" charset="-52"/>
        </a:defRPr>
      </a:lvl4pPr>
      <a:lvl5pPr marL="2057400" marR="0" indent="-22860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cap="none" spc="0" baseline="0">
          <a:solidFill>
            <a:schemeClr val="tx1"/>
          </a:solidFill>
          <a:effectLst/>
          <a:latin typeface="Calibri" pitchFamily="2" charset="-52"/>
          <a:ea typeface="SimSun" charset="0"/>
          <a:cs typeface="Times New Roman" pitchFamily="1" charset="-52"/>
        </a:defRPr>
      </a:lvl5pPr>
      <a:lvl6pPr marL="2514600" marR="0" indent="-22860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cap="none" spc="0" baseline="0">
          <a:solidFill>
            <a:schemeClr val="tx1"/>
          </a:solidFill>
          <a:effectLst/>
          <a:latin typeface="Calibri" pitchFamily="2" charset="-52"/>
          <a:ea typeface="SimSun" charset="0"/>
          <a:cs typeface="Times New Roman" pitchFamily="1" charset="-52"/>
        </a:defRPr>
      </a:lvl6pPr>
      <a:lvl7pPr marL="2971800" marR="0" indent="-22860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cap="none" spc="0" baseline="0">
          <a:solidFill>
            <a:schemeClr val="tx1"/>
          </a:solidFill>
          <a:effectLst/>
          <a:latin typeface="Calibri" pitchFamily="2" charset="-52"/>
          <a:ea typeface="SimSun" charset="0"/>
          <a:cs typeface="Times New Roman" pitchFamily="1" charset="-52"/>
        </a:defRPr>
      </a:lvl7pPr>
      <a:lvl8pPr marL="3429000" marR="0" indent="-22860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cap="none" spc="0" baseline="0">
          <a:solidFill>
            <a:schemeClr val="tx1"/>
          </a:solidFill>
          <a:effectLst/>
          <a:latin typeface="Calibri" pitchFamily="2" charset="-52"/>
          <a:ea typeface="SimSun" charset="0"/>
          <a:cs typeface="Times New Roman" pitchFamily="1" charset="-52"/>
        </a:defRPr>
      </a:lvl8pPr>
      <a:lvl9pPr marL="3886200" marR="0" indent="-22860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cap="none" spc="0" baseline="0">
          <a:solidFill>
            <a:schemeClr val="tx1"/>
          </a:solidFill>
          <a:effectLst/>
          <a:latin typeface="Calibri" pitchFamily="2" charset="-52"/>
          <a:ea typeface="SimSun" charset="0"/>
          <a:cs typeface="Times New Roman" pitchFamily="1" charset="-52"/>
        </a:defRPr>
      </a:lvl9pPr>
    </p:bodyStyle>
    <p:other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-52"/>
          <a:ea typeface="SimSun" charset="0"/>
          <a:cs typeface="Times New Roman" pitchFamily="1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-52"/>
          <a:ea typeface="SimSun" charset="0"/>
          <a:cs typeface="Times New Roman" pitchFamily="1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-52"/>
          <a:ea typeface="SimSun" charset="0"/>
          <a:cs typeface="Times New Roman" pitchFamily="1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-52"/>
          <a:ea typeface="SimSun" charset="0"/>
          <a:cs typeface="Times New Roman" pitchFamily="1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-52"/>
          <a:ea typeface="SimSun" charset="0"/>
          <a:cs typeface="Times New Roman" pitchFamily="1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-52"/>
          <a:ea typeface="SimSun" charset="0"/>
          <a:cs typeface="Times New Roman" pitchFamily="1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-52"/>
          <a:ea typeface="SimSun" charset="0"/>
          <a:cs typeface="Times New Roman" pitchFamily="1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-52"/>
          <a:ea typeface="SimSun" charset="0"/>
          <a:cs typeface="Times New Roman" pitchFamily="1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-52"/>
          <a:ea typeface="SimSun" charset="0"/>
          <a:cs typeface="Times New Roman" pitchFamily="1" charset="-52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1"/>
          <p:cNvGraphicFramePr>
            <a:graphicFrameLocks noGrp="1"/>
          </p:cNvGraphicFramePr>
          <p:nvPr/>
        </p:nvGraphicFramePr>
        <p:xfrm>
          <a:off x="430530" y="1722120"/>
          <a:ext cx="6457950" cy="317627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614805"/>
                <a:gridCol w="1614805"/>
                <a:gridCol w="1614805"/>
                <a:gridCol w="1613535"/>
              </a:tblGrid>
              <a:tr h="426085">
                <a:tc>
                  <a:txBody>
                    <a:bodyPr/>
                    <a:lstStyle/>
                    <a:p>
                      <a:pPr marL="0" marR="0" indent="0" algn="l">
                        <a:buNone/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buNone/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r>
                        <a:t>2019-2020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buNone/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r>
                        <a:t>2021-2022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buNone/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r>
                        <a:t>2023-2024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5="http://schemas.microsoft.com/office/powerpoint/2012/main" xmlns:p14="http://schemas.microsoft.com/office/powerpoint/2010/main" xmlns:mc="http://schemas.openxmlformats.org/markup-compatibility/2006" dt="1731963626" type="min" val="426085"/>
                  </a:ext>
                </a:extLst>
              </a:tr>
              <a:tr h="426085">
                <a:tc>
                  <a:txBody>
                    <a:bodyPr/>
                    <a:lstStyle/>
                    <a:p>
                      <a:pPr marL="0" marR="0" indent="0" algn="l">
                        <a:buNone/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r>
                        <a:t>1- орын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buNone/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buNone/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buNone/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5="http://schemas.microsoft.com/office/powerpoint/2012/main" xmlns:p14="http://schemas.microsoft.com/office/powerpoint/2010/main" xmlns:mc="http://schemas.openxmlformats.org/markup-compatibility/2006" dt="1731963626" type="min" val="426085"/>
                  </a:ext>
                </a:extLst>
              </a:tr>
              <a:tr h="426085">
                <a:tc>
                  <a:txBody>
                    <a:bodyPr/>
                    <a:lstStyle/>
                    <a:p>
                      <a:pPr marL="0" marR="0" indent="0" algn="l">
                        <a:buNone/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r>
                        <a:t>2 -орын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buNone/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buNone/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buNone/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5="http://schemas.microsoft.com/office/powerpoint/2012/main" xmlns:p14="http://schemas.microsoft.com/office/powerpoint/2010/main" xmlns:mc="http://schemas.openxmlformats.org/markup-compatibility/2006" dt="1731963626" type="min" val="426085"/>
                  </a:ext>
                </a:extLst>
              </a:tr>
              <a:tr h="426085">
                <a:tc>
                  <a:txBody>
                    <a:bodyPr/>
                    <a:lstStyle/>
                    <a:p>
                      <a:pPr marL="0" marR="0" indent="0" algn="l">
                        <a:buNone/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r>
                        <a:t>3-орын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buNone/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buNone/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r>
                        <a:t>1+1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buNone/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5="http://schemas.microsoft.com/office/powerpoint/2012/main" xmlns:p14="http://schemas.microsoft.com/office/powerpoint/2010/main" xmlns:mc="http://schemas.openxmlformats.org/markup-compatibility/2006" dt="1731963626" type="min" val="426085"/>
                  </a:ext>
                </a:extLst>
              </a:tr>
              <a:tr h="426085">
                <a:tc>
                  <a:txBody>
                    <a:bodyPr/>
                    <a:lstStyle/>
                    <a:p>
                      <a:pPr marL="0" marR="0" indent="0" algn="l">
                        <a:buNone/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r>
                        <a:t>аудандық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buNone/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buNone/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r>
                        <a:t>1+1+1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buNone/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r>
                        <a:t>1+1+1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5="http://schemas.microsoft.com/office/powerpoint/2012/main" xmlns:p14="http://schemas.microsoft.com/office/powerpoint/2010/main" xmlns:mc="http://schemas.openxmlformats.org/markup-compatibility/2006" dt="1731963626" type="min" val="426085"/>
                  </a:ext>
                </a:extLst>
              </a:tr>
              <a:tr h="426085">
                <a:tc>
                  <a:txBody>
                    <a:bodyPr/>
                    <a:lstStyle/>
                    <a:p>
                      <a:pPr marL="0" marR="0" indent="0" algn="l">
                        <a:buNone/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r>
                        <a:t>облыстық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buNone/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buNone/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buNone/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5="http://schemas.microsoft.com/office/powerpoint/2012/main" xmlns:p14="http://schemas.microsoft.com/office/powerpoint/2010/main" xmlns:mc="http://schemas.openxmlformats.org/markup-compatibility/2006" dt="1731963626" type="min" val="42608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indent="0" algn="l">
                        <a:buNone/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r>
                        <a:t>республикалық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buNone/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buNone/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buNone/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5="http://schemas.microsoft.com/office/powerpoint/2012/main" xmlns:p14="http://schemas.microsoft.com/office/powerpoint/2010/main" xmlns:mc="http://schemas.openxmlformats.org/markup-compatibility/2006" dt="1731963626" type="min" val="426720"/>
                  </a:ext>
                </a:extLst>
              </a:tr>
            </a:tbl>
          </a:graphicData>
        </a:graphic>
      </p:graphicFrame>
      <p:sp>
        <p:nvSpPr>
          <p:cNvPr id="3" name="Текстовое поле2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EgAAAE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NwIAAD/fwAA/38AAAAAAAAJAAAABAAAAAQ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sQQAADUCAACQJwAA1QcAABAgAAAmAAAACAAAAP//////////MAAAABQAAAAAAAAAAAD//wAAAQAAAP//AAABAA=="/>
              </a:ext>
            </a:extLst>
          </p:cNvSpPr>
          <p:nvPr/>
        </p:nvSpPr>
        <p:spPr>
          <a:xfrm>
            <a:off x="762635" y="358775"/>
            <a:ext cx="5668645" cy="914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/>
            <a:r>
              <a:rPr b="1" cap="none"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№182 орта мектебі бойынша оқу жылындағы оқушылардың информатика пәні бойынша мониторинг</a:t>
            </a:r>
            <a:r>
              <a:rPr b="1" cap="none"/>
              <a:t>і</a:t>
            </a:r>
            <a:r>
              <a:t> </a:t>
            </a:r>
          </a:p>
        </p:txBody>
      </p:sp>
      <p:pic>
        <p:nvPicPr>
          <p:cNvPr id="4" name="Изображение1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6qo7Zx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CiBgE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O4BAACMIQAAgy4AAE82AAAAAAAAJgAAAAgAAAD//////////zAAAAAUAAAAAAAAAAAA//8AAAEAAAD//wAAAQ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313690" y="5453380"/>
            <a:ext cx="7247255" cy="337502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е поле1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6qo7Zx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0gUAAEwFAACxKAAAPAkAABAAAAAmAAAACAAAAP//////////MAAAABQAAAAAAAAAAAD//wAAAQAAAP//AAABAA=="/>
              </a:ext>
            </a:extLst>
          </p:cNvSpPr>
          <p:nvPr/>
        </p:nvSpPr>
        <p:spPr>
          <a:xfrm>
            <a:off x="946150" y="861060"/>
            <a:ext cx="5668645" cy="6400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/>
            <a:r>
              <a:rPr b="1" cap="none" dirty="0"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№182 </a:t>
            </a:r>
            <a:r>
              <a:rPr b="1" cap="none" dirty="0" err="1"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орта</a:t>
            </a:r>
            <a:r>
              <a:rPr b="1" cap="none" dirty="0"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 </a:t>
            </a:r>
            <a:r>
              <a:rPr b="1" cap="none" dirty="0" err="1"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мектебі</a:t>
            </a:r>
            <a:r>
              <a:rPr b="1" cap="none" dirty="0"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 </a:t>
            </a:r>
            <a:r>
              <a:rPr b="1" cap="none" dirty="0" err="1"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бойынша</a:t>
            </a:r>
            <a:r>
              <a:rPr b="1" cap="none" dirty="0"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 </a:t>
            </a:r>
            <a:r>
              <a:rPr b="1" cap="none" dirty="0" err="1"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оқу</a:t>
            </a:r>
            <a:r>
              <a:rPr b="1" cap="none" dirty="0"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 </a:t>
            </a:r>
            <a:r>
              <a:rPr b="1" cap="none" dirty="0" err="1"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жылындағы</a:t>
            </a:r>
            <a:r>
              <a:rPr b="1" cap="none" dirty="0"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 </a:t>
            </a:r>
            <a:r>
              <a:rPr b="1" cap="none" dirty="0" err="1" smtClean="0"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ңинформатика</a:t>
            </a:r>
            <a:r>
              <a:rPr b="1" cap="none" dirty="0" smtClean="0"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 </a:t>
            </a:r>
            <a:r>
              <a:rPr b="1" cap="none" dirty="0" err="1"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пәні</a:t>
            </a:r>
            <a:r>
              <a:rPr b="1" cap="none" dirty="0"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 </a:t>
            </a:r>
            <a:r>
              <a:rPr b="1" cap="none" dirty="0" err="1"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мұғалімінің</a:t>
            </a:r>
            <a:r>
              <a:rPr b="1" cap="none" dirty="0"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 </a:t>
            </a:r>
            <a:r>
              <a:rPr b="1" cap="none" dirty="0" err="1"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мониторинг</a:t>
            </a:r>
            <a:r>
              <a:rPr b="1" cap="none" dirty="0" err="1"/>
              <a:t>і</a:t>
            </a:r>
            <a:r>
              <a:rPr dirty="0"/>
              <a:t> </a:t>
            </a:r>
          </a:p>
        </p:txBody>
      </p:sp>
      <p:graphicFrame>
        <p:nvGraphicFramePr>
          <p:cNvPr id="3" name="Таблица1"/>
          <p:cNvGraphicFramePr>
            <a:graphicFrameLocks noGrp="1"/>
          </p:cNvGraphicFramePr>
          <p:nvPr/>
        </p:nvGraphicFramePr>
        <p:xfrm>
          <a:off x="383540" y="1918335"/>
          <a:ext cx="6793865" cy="377698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698625"/>
                <a:gridCol w="1698625"/>
                <a:gridCol w="1698625"/>
                <a:gridCol w="1697990"/>
              </a:tblGrid>
              <a:tr h="453390">
                <a:tc>
                  <a:txBody>
                    <a:bodyPr/>
                    <a:lstStyle/>
                    <a:p>
                      <a:pPr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r>
                        <a:t>2019-2020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r>
                        <a:t>2021-2022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r>
                        <a:t>2023-2024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5="http://schemas.microsoft.com/office/powerpoint/2012/main" xmlns:p14="http://schemas.microsoft.com/office/powerpoint/2010/main" xmlns:mc="http://schemas.openxmlformats.org/markup-compatibility/2006" dt="1731963626" type="min" val="453390"/>
                  </a:ext>
                </a:extLst>
              </a:tr>
              <a:tr h="453390">
                <a:tc>
                  <a:txBody>
                    <a:bodyPr/>
                    <a:lstStyle/>
                    <a:p>
                      <a:pPr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r>
                        <a:t>1- орын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5="http://schemas.microsoft.com/office/powerpoint/2012/main" xmlns:p14="http://schemas.microsoft.com/office/powerpoint/2010/main" xmlns:mc="http://schemas.openxmlformats.org/markup-compatibility/2006" dt="1731963626" type="min" val="453390"/>
                  </a:ext>
                </a:extLst>
              </a:tr>
              <a:tr h="453390">
                <a:tc>
                  <a:txBody>
                    <a:bodyPr/>
                    <a:lstStyle/>
                    <a:p>
                      <a:pPr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r>
                        <a:t>2 -орын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5="http://schemas.microsoft.com/office/powerpoint/2012/main" xmlns:p14="http://schemas.microsoft.com/office/powerpoint/2010/main" xmlns:mc="http://schemas.openxmlformats.org/markup-compatibility/2006" dt="1731963626" type="min" val="453390"/>
                  </a:ext>
                </a:extLst>
              </a:tr>
              <a:tr h="453390">
                <a:tc>
                  <a:txBody>
                    <a:bodyPr/>
                    <a:lstStyle/>
                    <a:p>
                      <a:pPr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r>
                        <a:t>3-орын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r>
                        <a:t>1+1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5="http://schemas.microsoft.com/office/powerpoint/2012/main" xmlns:p14="http://schemas.microsoft.com/office/powerpoint/2010/main" xmlns:mc="http://schemas.openxmlformats.org/markup-compatibility/2006" dt="1731963626" type="min" val="453390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r>
                        <a:t>Алғыс хат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r>
                        <a:t>1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r>
                        <a:t>1+1+1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5="http://schemas.microsoft.com/office/powerpoint/2012/main" xmlns:p14="http://schemas.microsoft.com/office/powerpoint/2010/main" xmlns:mc="http://schemas.openxmlformats.org/markup-compatibility/2006" dt="1731963626" type="min" val="436880"/>
                  </a:ext>
                </a:extLst>
              </a:tr>
              <a:tr h="453390">
                <a:tc>
                  <a:txBody>
                    <a:bodyPr/>
                    <a:lstStyle/>
                    <a:p>
                      <a:pPr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r>
                        <a:t>аудандық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r>
                        <a:t>1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5="http://schemas.microsoft.com/office/powerpoint/2012/main" xmlns:p14="http://schemas.microsoft.com/office/powerpoint/2010/main" xmlns:mc="http://schemas.openxmlformats.org/markup-compatibility/2006" dt="1731963626" type="min" val="453390"/>
                  </a:ext>
                </a:extLst>
              </a:tr>
              <a:tr h="453390">
                <a:tc>
                  <a:txBody>
                    <a:bodyPr/>
                    <a:lstStyle/>
                    <a:p>
                      <a:pPr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r>
                        <a:t>облыстық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r>
                        <a:t>1+1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r>
                        <a:t>1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5="http://schemas.microsoft.com/office/powerpoint/2012/main" xmlns:p14="http://schemas.microsoft.com/office/powerpoint/2010/main" xmlns:mc="http://schemas.openxmlformats.org/markup-compatibility/2006" dt="1731963626" type="min" val="453390"/>
                  </a:ext>
                </a:extLst>
              </a:tr>
              <a:tr h="455930">
                <a:tc>
                  <a:txBody>
                    <a:bodyPr/>
                    <a:lstStyle/>
                    <a:p>
                      <a:pPr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r>
                        <a:t>республикалық</a:t>
                      </a:r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b="1" cap="none">
                          <a:latin typeface="Times New Roman" pitchFamily="1" charset="-52"/>
                          <a:ea typeface="Times New Roman" pitchFamily="1" charset="-52"/>
                          <a:cs typeface="Times New Roman" pitchFamily="1" charset="-52"/>
                        </a:defRPr>
                      </a:pPr>
                      <a:endParaRPr/>
                    </a:p>
                  </a:txBody>
                  <a:tcPr marL="35560" marR="35560" marT="35560" marB="35560">
                    <a:lnL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:pr="smNativeData" xmlns="" xmlns:p15="http://schemas.microsoft.com/office/powerpoint/2012/main" xmlns:p14="http://schemas.microsoft.com/office/powerpoint/2010/main" xmlns:mc="http://schemas.openxmlformats.org/markup-compatibility/2006" dt="1731963626" type="min" val="455930"/>
                  </a:ext>
                </a:extLst>
              </a:tr>
            </a:tbl>
          </a:graphicData>
        </a:graphic>
      </p:graphicFrame>
      <p:pic>
        <p:nvPicPr>
          <p:cNvPr id="4" name="Изображение1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6qo7Zx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DqBAw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CwBAACYJAAAJywAAPY4AAAAAAAAJgAAAAgAAAD//////////zAAAAAUAAAAAAAAAAAA//8AAAEAAAD//wAAAQ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" y="5948680"/>
            <a:ext cx="6986905" cy="331089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Calibri"/>
        <a:ea typeface="SimSun"/>
        <a:cs typeface="Times New Roman"/>
      </a:majorFont>
      <a:minorFont>
        <a:latin typeface="Calibri"/>
        <a:ea typeface="SimSu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DF7986"/>
        </a:accent3>
        <a:accent4>
          <a:srgbClr val="BF59A6"/>
        </a:accent4>
        <a:accent5>
          <a:srgbClr val="9F39C6"/>
        </a:accent5>
        <a:accent6>
          <a:srgbClr val="7F19E6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ACACDF"/>
        </a:accent3>
        <a:accent4>
          <a:srgbClr val="9C9CBF"/>
        </a:accent4>
        <a:accent5>
          <a:srgbClr val="7C7C9F"/>
        </a:accent5>
        <a:accent6>
          <a:srgbClr val="5C5C7F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6DA6DF"/>
        </a:accent3>
        <a:accent4>
          <a:srgbClr val="4D86BF"/>
        </a:accent4>
        <a:accent5>
          <a:srgbClr val="2D669F"/>
        </a:accent5>
        <a:accent6>
          <a:srgbClr val="0D467F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ACAC"/>
        </a:accent3>
        <a:accent4>
          <a:srgbClr val="738C8C"/>
        </a:accent4>
        <a:accent5>
          <a:srgbClr val="936C6C"/>
        </a:accent5>
        <a:accent6>
          <a:srgbClr val="B34C4C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6D8FA7"/>
        </a:accent3>
        <a:accent4>
          <a:srgbClr val="8DAF87"/>
        </a:accent4>
        <a:accent5>
          <a:srgbClr val="ADCF67"/>
        </a:accent5>
        <a:accent6>
          <a:srgbClr val="CDEF47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9E9980"/>
        </a:accent3>
        <a:accent4>
          <a:srgbClr val="7EB9A0"/>
        </a:accent4>
        <a:accent5>
          <a:srgbClr val="5EC9C0"/>
        </a:accent5>
        <a:accent6>
          <a:srgbClr val="3EE9E0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209020"/>
        </a:accent3>
        <a:accent4>
          <a:srgbClr val="407040"/>
        </a:accent4>
        <a:accent5>
          <a:srgbClr val="605060"/>
        </a:accent5>
        <a:accent6>
          <a:srgbClr val="80308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666A6B"/>
        </a:accent3>
        <a:accent4>
          <a:srgbClr val="864A8B"/>
        </a:accent4>
        <a:accent5>
          <a:srgbClr val="A62AAB"/>
        </a:accent5>
        <a:accent6>
          <a:srgbClr val="C60ACB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A07E88"/>
        </a:accent3>
        <a:accent4>
          <a:srgbClr val="C05E68"/>
        </a:accent4>
        <a:accent5>
          <a:srgbClr val="E03E48"/>
        </a:accent5>
        <a:accent6>
          <a:srgbClr val="FF1E2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8686DF"/>
        </a:accent3>
        <a:accent4>
          <a:srgbClr val="A6A6BF"/>
        </a:accent4>
        <a:accent5>
          <a:srgbClr val="C6C69F"/>
        </a:accent5>
        <a:accent6>
          <a:srgbClr val="E6E67F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8F7F4F"/>
        </a:accent3>
        <a:accent4>
          <a:srgbClr val="6F9F6F"/>
        </a:accent4>
        <a:accent5>
          <a:srgbClr val="4FBF8F"/>
        </a:accent5>
        <a:accent6>
          <a:srgbClr val="2FDFAF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Calibri"/>
        <a:ea typeface="SimSun"/>
        <a:cs typeface="Times New Roman"/>
      </a:majorFont>
      <a:minorFont>
        <a:latin typeface="Calibri"/>
        <a:ea typeface="SimSu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Presentation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535379"/>
    </a:accent3>
    <a:accent4>
      <a:srgbClr val="737359"/>
    </a:accent4>
    <a:accent5>
      <a:srgbClr val="939339"/>
    </a:accent5>
    <a:accent6>
      <a:srgbClr val="B3B319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Presentation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535379"/>
    </a:accent3>
    <a:accent4>
      <a:srgbClr val="737359"/>
    </a:accent4>
    <a:accent5>
      <a:srgbClr val="939339"/>
    </a:accent5>
    <a:accent6>
      <a:srgbClr val="B3B319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Произвольный</PresentationFormat>
  <Paragraphs>30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Presentation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/>
  <cp:keywords/>
  <dc:description/>
  <cp:lastModifiedBy>админ</cp:lastModifiedBy>
  <cp:revision>2</cp:revision>
  <dcterms:created xsi:type="dcterms:W3CDTF">2024-11-18T15:02:23Z</dcterms:created>
  <dcterms:modified xsi:type="dcterms:W3CDTF">2024-11-19T02:56:24Z</dcterms:modified>
</cp:coreProperties>
</file>