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</p:sldIdLst>
  <p:sldSz cx="14211300" cy="20104100"/>
  <p:notesSz cx="14211300" cy="201041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31969139" val="1218" rev64="64" revOS="4"/>
      <pr:smFileRevision xmlns:pr="smNativeData" xmlns="smNativeData" dt="1731969139" val="101"/>
      <pr:guideOptions xmlns:pr="smNativeData" xmlns="smNativeData" dt="1731969139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>
      <p:cViewPr varScale="1">
        <p:scale>
          <a:sx n="25" d="100"/>
          <a:sy n="25" d="100"/>
        </p:scale>
        <p:origin x="11492" y="1044"/>
      </p:cViewPr>
      <p:guideLst x="0" y="0"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8" d="100"/>
        <a:sy n="8" d="100"/>
      </p:scale>
      <p:origin x="0" y="0"/>
    </p:cViewPr>
  </p:sorterViewPr>
  <p:notesViewPr>
    <p:cSldViewPr>
      <p:cViewPr>
        <p:scale>
          <a:sx n="25" d="100"/>
          <a:sy n="25" d="100"/>
        </p:scale>
        <p:origin x="11492" y="1044"/>
      </p:cViewPr>
    </p:cSldViewPr>
  </p:notesViewPr>
  <p:gridSpacing cx="78028800" cy="7802880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ВерхнегоКолонтитул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AAAAADhJQAALwYAABAAAAAmAAAACAAAAP//////////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6157595" cy="1005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pPr/>
          </a:p>
        </p:txBody>
      </p:sp>
      <p:sp>
        <p:nvSpPr>
          <p:cNvPr id="3" name="ОбластьДатыВремени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izEAAAAAAABsVwAALwYAABAAAAAmAAAACAAAAP//////////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8053705" y="0"/>
            <a:ext cx="6157595" cy="1005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pPr/>
            <a:fld id="{3E1EFC81-CFD3-4B0A-9DA6-395FB2E86B6C}" type="datetime1">
              <a:t/>
            </a:fld>
          </a:p>
        </p:txBody>
      </p:sp>
      <p:sp>
        <p:nvSpPr>
          <p:cNvPr id="4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//////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//////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H11AADhJQAArHsAABAAAAAmAAAACAAAAP//////////MAAAABQAAAAAAAAAAAD//wAAAQAAAP//AAABAA=="/>
              </a:ext>
            </a:extLst>
          </p:cNvSpPr>
          <p:nvPr>
            <p:ph type="ftr" sz="quarter" idx="11"/>
          </p:nvPr>
        </p:nvSpPr>
        <p:spPr>
          <a:xfrm>
            <a:off x="0" y="19098895"/>
            <a:ext cx="6157595" cy="1005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pPr/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izEAAH11AABsVwAArHsAABAAAAAmAAAACAAAAP//////////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8053705" y="19098895"/>
            <a:ext cx="6157595" cy="1005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pPr/>
            <a:fld id="{3E1EB3E2-ACD3-4B45-9DA6-5A10FDE86B0F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themeOverride" Target="../theme/themeOverride2.xml"/></Relationships>
</file>

<file path=ppt/notesSlides/_rels/notesSlide10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themeOverride" Target="../theme/themeOverride11.xml"/></Relationships>
</file>

<file path=ppt/notesSlides/_rels/notesSlide1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themeOverride" Target="../theme/themeOverride12.xml"/></Relationships>
</file>

<file path=ppt/notesSlides/_rels/notesSlide1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themeOverride" Target="../theme/themeOverride13.xml"/></Relationships>
</file>

<file path=ppt/notesSlides/_rels/notesSlide1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themeOverride" Target="../theme/themeOverride14.xml"/></Relationships>
</file>

<file path=ppt/notesSlides/_rels/notesSlide1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themeOverride" Target="../theme/themeOverride15.xml"/></Relationships>
</file>

<file path=ppt/notesSlides/_rels/notesSlide1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themeOverride" Target="../theme/themeOverride16.xml"/></Relationships>
</file>

<file path=ppt/notesSlides/_rels/notesSlide1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themeOverride" Target="../theme/themeOverride17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themeOverride" Target="../theme/themeOverride3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themeOverride" Target="../theme/themeOverride4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themeOverride" Target="../theme/themeOverride5.xml"/></Relationships>
</file>

<file path=ppt/notesSlides/_rels/notesSlide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themeOverride" Target="../theme/themeOverride6.xml"/></Relationships>
</file>

<file path=ppt/notesSlides/_rels/notesSlide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themeOverride" Target="../theme/themeOverride7.xml"/></Relationships>
</file>

<file path=ppt/notesSlides/_rels/notesSlide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themeOverride" Target="../theme/themeOverride8.xml"/></Relationships>
</file>

<file path=ppt/notesSlides/_rels/notesSlide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themeOverride" Target="../theme/themeOverride9.xml"/></Relationships>
</file>

<file path=ppt/notesSlides/_rels/notesSlide9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themeOverride" Target="../theme/themeOverride10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B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H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N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M/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fwI0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izVf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BLxL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8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4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daZ/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A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E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8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H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4AAEcJAADZSAAApzcAABAAAAAmAAAACAAAAP////8AAAAAMAAAABQAAAAAAAAAAAD//wAAAQAAAP//AAABAA=="/>
              </a:ext>
            </a:extLst>
          </p:cNvSpPr>
          <p:nvPr>
            <p:ph type="sldImg" idx="2"/>
          </p:nvPr>
        </p:nvSpPr>
        <p:spPr>
          <a:xfrm>
            <a:off x="2369185" y="1508125"/>
            <a:ext cx="9472930" cy="7538720"/>
          </a:xfrm>
          <a:prstGeom prst="rect">
            <a:avLst/>
          </a:prstGeom>
        </p:spPr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="smNativeData" val="SMDATA_16_c8A7Z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0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gAAL86AACuTgAAZnIAABAAAAAmAAAACAAAAP////8AAAAAMAAAABQAAAAAAAAAAAD//wAAAQAAAP//AAABAA=="/>
              </a:ext>
            </a:extLst>
          </p:cNvSpPr>
          <p:nvPr>
            <p:ph type="body" idx="3"/>
          </p:nvPr>
        </p:nvSpPr>
        <p:spPr>
          <a:xfrm>
            <a:off x="1421130" y="9549765"/>
            <a:ext cx="11369040" cy="9046845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wYAAFcmAADnUAAAT0AAABAgAAAmAAAACAAAAD0wAAAAAAAAMAAAABQAAAAAAAAAAAD//wAAAQAAAP//AAABAA=="/>
              </a:ext>
            </a:extLst>
          </p:cNvSpPr>
          <p:nvPr>
            <p:ph type="ctrTitle"/>
          </p:nvPr>
        </p:nvSpPr>
        <p:spPr>
          <a:xfrm>
            <a:off x="1066165" y="6232525"/>
            <a:ext cx="12085320" cy="422148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3" name="Holder 3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0AAEJFAABXSgAALWQAABAgAAAmAAAACAAAAD0wAAAAAAAAMAAAABQAAAAAAAAAAAD//wAAAQAAAP//AAABAA=="/>
              </a:ext>
            </a:extLst>
          </p:cNvSpPr>
          <p:nvPr>
            <p:ph type="subTitle" idx="4"/>
          </p:nvPr>
        </p:nvSpPr>
        <p:spPr>
          <a:xfrm>
            <a:off x="2132330" y="11258550"/>
            <a:ext cx="9952355" cy="502602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4" name="Holder 4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yQAAB50AACuOAAA3XcAABAgAAAmAAAACAAAADy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3750" b="0" i="0" cap="none">
                <a:solidFill>
                  <a:srgbClr val="FFD808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12700">
              <a:lnSpc>
                <a:spcPts val="4495"/>
              </a:lnSpc>
            </a:pPr>
            <a:r>
              <a:rPr cap="none" spc="23"/>
              <a:t>b</a:t>
            </a:r>
            <a:r>
              <a:rPr cap="none" spc="19"/>
              <a:t>u</a:t>
            </a:r>
            <a:r>
              <a:rPr cap="none" spc="11"/>
              <a:t>la</a:t>
            </a:r>
            <a:r>
              <a:rPr cap="none" spc="15"/>
              <a:t>k</a:t>
            </a:r>
            <a:r>
              <a:rPr cap="none" spc="-8"/>
              <a:t>_</a:t>
            </a:r>
            <a:r>
              <a:rPr cap="none" spc="15"/>
              <a:t>t</a:t>
            </a:r>
            <a:r>
              <a:rPr cap="none" spc="11"/>
              <a:t>a</a:t>
            </a:r>
            <a:r>
              <a:rPr cap="none" spc="23"/>
              <a:t>b</a:t>
            </a:r>
            <a:r>
              <a:rPr cap="none" spc="8"/>
              <a:t>y</a:t>
            </a:r>
            <a:r>
              <a:rPr cap="none" spc="-4"/>
              <a:t>s</a:t>
            </a:r>
            <a:endParaRPr cap="none" spc="-4"/>
          </a:p>
        </p:txBody>
      </p:sp>
      <p:sp>
        <p:nvSpPr>
          <p:cNvPr id="5" name="Holder 5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XwQAAARzAAB9GAAAM3kAABAgAAAmAAAACAAAADy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cap="none">
                <a:solidFill>
                  <a:srgbClr val="8C8C8C"/>
                </a:solidFill>
              </a:defRPr>
            </a:lvl1pPr>
          </a:lstStyle>
          <a:p>
            <a:pPr/>
            <a:fld id="{3E1EB954-1AD3-4B4F-9DA6-EC1AF7E86BB9}" type="datetime1">
              <a:rPr lang="en-us" cap="none"/>
              <a:t/>
            </a:fld>
            <a:endParaRPr lang="en-us" cap="none"/>
          </a:p>
        </p:txBody>
      </p:sp>
      <p:sp>
        <p:nvSpPr>
          <p:cNvPr id="6" name="Holder 6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koAAJ5uAADkTgAALXMAABAgAAAmAAAACAAAADy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4100" b="0" i="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38100">
              <a:lnSpc>
                <a:spcPct val="100000"/>
              </a:lnSpc>
              <a:spcBef>
                <a:spcPts val="420"/>
              </a:spcBef>
            </a:pPr>
            <a:fld id="{3E1ECF42-0CD3-4B39-9DA6-FA6C81E86BAF}" type="slidenum">
              <a:rPr cap="none" spc="-17"/>
              <a:t>#</a:t>
            </a:fld>
            <a:endParaRPr cap="none" spc="-17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AgAAE8DAADKTgAAug0AABAgAAAmAAAACAAAADyAAAAAAAAAMAAAABQAAAAAAAAAAAD//wAAAQAAAP//AAABAA==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5650" b="1" i="0" cap="none">
                <a:solidFill>
                  <a:srgbClr val="FEFEFE"/>
                </a:solidFill>
                <a:latin typeface="Tahom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/>
          </a:p>
        </p:txBody>
      </p:sp>
      <p:sp>
        <p:nvSpPr>
          <p:cNvPr id="3" name="Holder 3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wUAAF4sAABXUgAAZ1sAABAgAAAmAAAACAAAADyAAAAAAAAAMAAAABQAAAAAAAAAAAD//wAAAQAAAP//AAABAA=="/>
              </a:ext>
            </a:extLst>
          </p:cNvSpPr>
          <p:nvPr>
            <p:ph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3700" b="0" i="0" cap="none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/>
          </a:p>
        </p:txBody>
      </p:sp>
      <p:sp>
        <p:nvSpPr>
          <p:cNvPr id="4" name="Holder 4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yQAAB50AACuOAAA3XcAABAgAAAmAAAACAAAADy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3750" b="0" i="0" cap="none">
                <a:solidFill>
                  <a:srgbClr val="FFD808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12700">
              <a:lnSpc>
                <a:spcPts val="4495"/>
              </a:lnSpc>
            </a:pPr>
            <a:r>
              <a:rPr cap="none" spc="23"/>
              <a:t>b</a:t>
            </a:r>
            <a:r>
              <a:rPr cap="none" spc="19"/>
              <a:t>u</a:t>
            </a:r>
            <a:r>
              <a:rPr cap="none" spc="11"/>
              <a:t>la</a:t>
            </a:r>
            <a:r>
              <a:rPr cap="none" spc="15"/>
              <a:t>k</a:t>
            </a:r>
            <a:r>
              <a:rPr cap="none" spc="-8"/>
              <a:t>_</a:t>
            </a:r>
            <a:r>
              <a:rPr cap="none" spc="15"/>
              <a:t>t</a:t>
            </a:r>
            <a:r>
              <a:rPr cap="none" spc="11"/>
              <a:t>a</a:t>
            </a:r>
            <a:r>
              <a:rPr cap="none" spc="23"/>
              <a:t>b</a:t>
            </a:r>
            <a:r>
              <a:rPr cap="none" spc="8"/>
              <a:t>y</a:t>
            </a:r>
            <a:r>
              <a:rPr cap="none" spc="-4"/>
              <a:t>s</a:t>
            </a:r>
            <a:endParaRPr cap="none" spc="-4"/>
          </a:p>
        </p:txBody>
      </p:sp>
      <p:sp>
        <p:nvSpPr>
          <p:cNvPr id="5" name="Holder 5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XwQAAARzAAB9GAAAM3kAABAgAAAmAAAACAAAADy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cap="none">
                <a:solidFill>
                  <a:srgbClr val="8C8C8C"/>
                </a:solidFill>
              </a:defRPr>
            </a:lvl1pPr>
          </a:lstStyle>
          <a:p>
            <a:pPr/>
            <a:fld id="{3E1E874C-02D3-4B71-9DA6-F424C9E86BA1}" type="datetime1">
              <a:rPr lang="en-us" cap="none"/>
              <a:t/>
            </a:fld>
            <a:endParaRPr lang="en-us" cap="none"/>
          </a:p>
        </p:txBody>
      </p:sp>
      <p:sp>
        <p:nvSpPr>
          <p:cNvPr id="6" name="Holder 6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koAAJ5uAADkTgAALXMAABAgAAAmAAAACAAAADy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4100" b="0" i="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38100">
              <a:lnSpc>
                <a:spcPct val="100000"/>
              </a:lnSpc>
              <a:spcBef>
                <a:spcPts val="420"/>
              </a:spcBef>
            </a:pPr>
            <a:fld id="{3E1EA268-26D3-4B54-9DA6-D001ECE86B85}" type="slidenum">
              <a:rPr cap="none" spc="-17"/>
              <a:t/>
            </a:fld>
            <a:endParaRPr cap="none" spc="-17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AgAAE8DAADKTgAAug0AABAgAAAmAAAACAAAADyAAAAAAAAAMAAAABQAAAAAAAAAAAD//wAAAQAAAP//AAABAA==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5650" b="1" i="0" cap="none">
                <a:solidFill>
                  <a:srgbClr val="FEFEFE"/>
                </a:solidFill>
                <a:latin typeface="Tahom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/>
          </a:p>
        </p:txBody>
      </p:sp>
      <p:sp>
        <p:nvSpPr>
          <p:cNvPr id="3" name="Holder 3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XwQAAHIcAABrKgAAEW4AABAgAAAmAAAACAAAAD0wAAAAAAAAMAAAABQAAAAAAAAAAAD//wAAAQAAAP//AAABAA=="/>
              </a:ext>
            </a:extLst>
          </p:cNvSpPr>
          <p:nvPr>
            <p:ph idx="2"/>
          </p:nvPr>
        </p:nvSpPr>
        <p:spPr>
          <a:xfrm>
            <a:off x="710565" y="4624070"/>
            <a:ext cx="6184900" cy="1326832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4" name="Holder 4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Dcd6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y0AAHIcAAAWUwAAEW4AABAgAAAmAAAACAAAAD0wAAAAAAAAMAAAABQAAAAAAAAAAAD//wAAAQAAAP//AAABAA=="/>
              </a:ext>
            </a:extLst>
          </p:cNvSpPr>
          <p:nvPr>
            <p:ph idx="3"/>
          </p:nvPr>
        </p:nvSpPr>
        <p:spPr>
          <a:xfrm>
            <a:off x="7322185" y="4624070"/>
            <a:ext cx="6184265" cy="1326832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5" name="Holder 5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yQAAB50AACuOAAA3XcAABAgAAAmAAAACAAAADy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3750" b="0" i="0" cap="none">
                <a:solidFill>
                  <a:srgbClr val="FFD808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12700">
              <a:lnSpc>
                <a:spcPts val="4495"/>
              </a:lnSpc>
            </a:pPr>
            <a:r>
              <a:rPr cap="none" spc="23"/>
              <a:t>b</a:t>
            </a:r>
            <a:r>
              <a:rPr cap="none" spc="19"/>
              <a:t>u</a:t>
            </a:r>
            <a:r>
              <a:rPr cap="none" spc="11"/>
              <a:t>la</a:t>
            </a:r>
            <a:r>
              <a:rPr cap="none" spc="15"/>
              <a:t>k</a:t>
            </a:r>
            <a:r>
              <a:rPr cap="none" spc="-8"/>
              <a:t>_</a:t>
            </a:r>
            <a:r>
              <a:rPr cap="none" spc="15"/>
              <a:t>t</a:t>
            </a:r>
            <a:r>
              <a:rPr cap="none" spc="11"/>
              <a:t>a</a:t>
            </a:r>
            <a:r>
              <a:rPr cap="none" spc="23"/>
              <a:t>b</a:t>
            </a:r>
            <a:r>
              <a:rPr cap="none" spc="8"/>
              <a:t>y</a:t>
            </a:r>
            <a:r>
              <a:rPr cap="none" spc="-4"/>
              <a:t>s</a:t>
            </a:r>
            <a:endParaRPr cap="none" spc="-4"/>
          </a:p>
        </p:txBody>
      </p:sp>
      <p:sp>
        <p:nvSpPr>
          <p:cNvPr id="6" name="Holder 6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XwQAAARzAAB9GAAAM3kAABAgAAAmAAAACAAAADy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cap="none">
                <a:solidFill>
                  <a:srgbClr val="8C8C8C"/>
                </a:solidFill>
              </a:defRPr>
            </a:lvl1pPr>
          </a:lstStyle>
          <a:p>
            <a:pPr/>
            <a:fld id="{3E1EDCE9-A7D3-4B2A-9DA6-517F92E86B04}" type="datetime1">
              <a:rPr lang="en-us" cap="none"/>
              <a:t/>
            </a:fld>
            <a:endParaRPr lang="en-us" cap="none"/>
          </a:p>
        </p:txBody>
      </p:sp>
      <p:sp>
        <p:nvSpPr>
          <p:cNvPr id="7" name="Holder 7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koAAJ5uAADkTgAALXMAABAgAAAmAAAACAAAADy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4100" b="0" i="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38100">
              <a:lnSpc>
                <a:spcPct val="100000"/>
              </a:lnSpc>
              <a:spcBef>
                <a:spcPts val="420"/>
              </a:spcBef>
            </a:pPr>
            <a:fld id="{3E1EF1AA-E4D3-4B07-9DA6-1252BFE86B47}" type="slidenum">
              <a:rPr cap="none" spc="-17"/>
              <a:t>#</a:t>
            </a:fld>
            <a:endParaRPr cap="none" spc="-17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AgAAE8DAADKTgAAug0AABAgAAAmAAAACAAAADyAAAAAAAAAMAAAABQAAAAAAAAAAAD//wAAAQAAAP//AAABAA==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5650" b="1" i="0" cap="none">
                <a:solidFill>
                  <a:srgbClr val="FEFEFE"/>
                </a:solidFill>
                <a:latin typeface="Tahom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/>
          </a:p>
        </p:txBody>
      </p:sp>
      <p:sp>
        <p:nvSpPr>
          <p:cNvPr id="3" name="Holder 3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yQAAB50AACuOAAA3XcAABAgAAAmAAAACAAAADy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3750" b="0" i="0" cap="none">
                <a:solidFill>
                  <a:srgbClr val="FFD808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12700">
              <a:lnSpc>
                <a:spcPts val="4495"/>
              </a:lnSpc>
            </a:pPr>
            <a:r>
              <a:rPr cap="none" spc="23"/>
              <a:t>b</a:t>
            </a:r>
            <a:r>
              <a:rPr cap="none" spc="19"/>
              <a:t>u</a:t>
            </a:r>
            <a:r>
              <a:rPr cap="none" spc="11"/>
              <a:t>la</a:t>
            </a:r>
            <a:r>
              <a:rPr cap="none" spc="15"/>
              <a:t>k</a:t>
            </a:r>
            <a:r>
              <a:rPr cap="none" spc="-8"/>
              <a:t>_</a:t>
            </a:r>
            <a:r>
              <a:rPr cap="none" spc="15"/>
              <a:t>t</a:t>
            </a:r>
            <a:r>
              <a:rPr cap="none" spc="11"/>
              <a:t>a</a:t>
            </a:r>
            <a:r>
              <a:rPr cap="none" spc="23"/>
              <a:t>b</a:t>
            </a:r>
            <a:r>
              <a:rPr cap="none" spc="8"/>
              <a:t>y</a:t>
            </a:r>
            <a:r>
              <a:rPr cap="none" spc="-4"/>
              <a:t>s</a:t>
            </a:r>
            <a:endParaRPr cap="none" spc="-4"/>
          </a:p>
        </p:txBody>
      </p:sp>
      <p:sp>
        <p:nvSpPr>
          <p:cNvPr id="4" name="Holder 4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XwQAAARzAAB9GAAAM3kAABAgAAAmAAAACAAAADy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cap="none">
                <a:solidFill>
                  <a:srgbClr val="8C8C8C"/>
                </a:solidFill>
              </a:defRPr>
            </a:lvl1pPr>
          </a:lstStyle>
          <a:p>
            <a:pPr/>
            <a:fld id="{3E1EDDAC-E2D3-4B2B-9DA6-147E93E86B41}" type="datetime1">
              <a:rPr lang="en-us" cap="none"/>
              <a:t/>
            </a:fld>
            <a:endParaRPr lang="en-us" cap="none"/>
          </a:p>
        </p:txBody>
      </p:sp>
      <p:sp>
        <p:nvSpPr>
          <p:cNvPr id="5" name="Holder 5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koAAJ5uAADkTgAALXMAABAgAAAmAAAACAAAADy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4100" b="0" i="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38100">
              <a:lnSpc>
                <a:spcPct val="100000"/>
              </a:lnSpc>
              <a:spcBef>
                <a:spcPts val="420"/>
              </a:spcBef>
            </a:pPr>
            <a:fld id="{3E1EEAB6-F8D3-4B1C-9DA6-0E49A4E86B5B}" type="slidenum">
              <a:rPr cap="none" spc="-17"/>
              <a:t>#</a:t>
            </a:fld>
            <a:endParaRPr cap="none" spc="-17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AEq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EqsAP///wEAAAAAAAAAAAAAAAAAAAAAAAAAAAAAAAAAAAAAAAAAAAAAAAB/f38A7uzhA8zMzADAwP8Af39/AAAAAAAAAAAAAAAAAAAAAAAAAAAAIQAAABgAAAAUAAAAAAAAAAAAAAB1VwAArHsAABAAAAAmAAAACAAAAP//////////MAAAABQAAAAAAAAAAAD//wAAAQAAAP//AAABAA=="/>
              </a:ext>
            </a:extLst>
          </p:cNvSpPr>
          <p:nvPr/>
        </p:nvSpPr>
        <p:spPr>
          <a:xfrm>
            <a:off x="0" y="0"/>
            <a:ext cx="14217015" cy="20104100"/>
          </a:xfrm>
          <a:custGeom>
            <a:avLst/>
            <a:gdLst/>
            <a:ahLst/>
            <a:cxnLst/>
            <a:rect l="0" t="0" r="14217015" b="20104100"/>
            <a:pathLst>
              <a:path w="14217015" h="20104100">
                <a:moveTo>
                  <a:pt x="14216756" y="20104099"/>
                </a:moveTo>
                <a:lnTo>
                  <a:pt x="0" y="20104099"/>
                </a:lnTo>
                <a:lnTo>
                  <a:pt x="0" y="0"/>
                </a:lnTo>
                <a:lnTo>
                  <a:pt x="14216756" y="0"/>
                </a:lnTo>
                <a:lnTo>
                  <a:pt x="14216756" y="20104099"/>
                </a:lnTo>
                <a:close/>
              </a:path>
            </a:pathLst>
          </a:custGeom>
          <a:solidFill>
            <a:srgbClr val="004AA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3" name="Holder 2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yQAAB50AACuOAAA3XcAABAgAAAmAAAACAAAADy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3750" b="0" i="0" cap="none">
                <a:solidFill>
                  <a:srgbClr val="FFD808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12700">
              <a:lnSpc>
                <a:spcPts val="4495"/>
              </a:lnSpc>
            </a:pPr>
            <a:r>
              <a:rPr cap="none" spc="23"/>
              <a:t>b</a:t>
            </a:r>
            <a:r>
              <a:rPr cap="none" spc="19"/>
              <a:t>u</a:t>
            </a:r>
            <a:r>
              <a:rPr cap="none" spc="11"/>
              <a:t>la</a:t>
            </a:r>
            <a:r>
              <a:rPr cap="none" spc="15"/>
              <a:t>k</a:t>
            </a:r>
            <a:r>
              <a:rPr cap="none" spc="-8"/>
              <a:t>_</a:t>
            </a:r>
            <a:r>
              <a:rPr cap="none" spc="15"/>
              <a:t>t</a:t>
            </a:r>
            <a:r>
              <a:rPr cap="none" spc="11"/>
              <a:t>a</a:t>
            </a:r>
            <a:r>
              <a:rPr cap="none" spc="23"/>
              <a:t>b</a:t>
            </a:r>
            <a:r>
              <a:rPr cap="none" spc="8"/>
              <a:t>y</a:t>
            </a:r>
            <a:r>
              <a:rPr cap="none" spc="-4"/>
              <a:t>s</a:t>
            </a:r>
            <a:endParaRPr cap="none" spc="-4"/>
          </a:p>
        </p:txBody>
      </p:sp>
      <p:sp>
        <p:nvSpPr>
          <p:cNvPr id="4" name="Holder 3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XwQAAARzAAB9GAAAM3kAABAgAAAmAAAACAAAADy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cap="none">
                <a:solidFill>
                  <a:srgbClr val="8C8C8C"/>
                </a:solidFill>
              </a:defRPr>
            </a:lvl1pPr>
          </a:lstStyle>
          <a:p>
            <a:pPr/>
            <a:fld id="{3E1EAFC1-8FD3-4B59-9DA6-790CE1E86B2C}" type="datetime1">
              <a:rPr lang="en-us" cap="none"/>
              <a:t/>
            </a:fld>
            <a:endParaRPr lang="en-us" cap="none"/>
          </a:p>
        </p:txBody>
      </p:sp>
      <p:sp>
        <p:nvSpPr>
          <p:cNvPr id="5" name="Holder 4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koAAJ5uAADkTgAALXMAABAgAAAmAAAACAAAADy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4100" b="0" i="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38100">
              <a:lnSpc>
                <a:spcPct val="100000"/>
              </a:lnSpc>
              <a:spcBef>
                <a:spcPts val="420"/>
              </a:spcBef>
            </a:pPr>
            <a:fld id="{3E1E831E-50D3-4B75-9DA6-A620CDE86BF3}" type="slidenum">
              <a:rPr cap="none" spc="-17"/>
              <a:t/>
            </a:fld>
            <a:endParaRPr cap="none" spc="-17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wAgAAFVxAABYRwAAVXEAABAAAAAmAAAACAAAAP//////////MAAAABQAAAAAAAAAAAD//wAAAQAAAP//AAABAA=="/>
              </a:ext>
            </a:extLst>
          </p:cNvSpPr>
          <p:nvPr/>
        </p:nvSpPr>
        <p:spPr>
          <a:xfrm>
            <a:off x="1422400" y="18423255"/>
            <a:ext cx="10175240" cy="0"/>
          </a:xfrm>
          <a:custGeom>
            <a:avLst/>
            <a:gdLst/>
            <a:ahLst/>
            <a:cxnLst/>
            <a:rect l="0" t="0" r="10175240" b="0"/>
            <a:pathLst>
              <a:path w="10175240" h="0">
                <a:moveTo>
                  <a:pt x="0" y="0"/>
                </a:moveTo>
                <a:lnTo>
                  <a:pt x="10174700" y="0"/>
                </a:lnTo>
              </a:path>
            </a:pathLst>
          </a:custGeom>
          <a:noFill/>
          <a:ln w="1714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3" name="bg object 17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AEq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lkPS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EqsAP///wEAAAAAAAAAAAAAAAAAAAAAAAAAAAAAAAAAAAAAAAAAAAAAAAB/f38A7uzhA8zMzADAwP8Af39/AAAAAAAAAAAAAAAAAAAAAAAAAAAAIQAAABgAAAAUAAAAAAAAAAAAAAB1VwAA8REAABAAAAAmAAAACAAAAP//////////MAAAABQAAAAAAAAAAAD//wAAAQAAAP//AAABAA=="/>
              </a:ext>
            </a:extLst>
          </p:cNvSpPr>
          <p:nvPr/>
        </p:nvSpPr>
        <p:spPr>
          <a:xfrm>
            <a:off x="0" y="0"/>
            <a:ext cx="14217015" cy="2916555"/>
          </a:xfrm>
          <a:custGeom>
            <a:avLst/>
            <a:gdLst/>
            <a:ahLst/>
            <a:cxnLst/>
            <a:rect l="0" t="0" r="14217015" b="2916555"/>
            <a:pathLst>
              <a:path w="14217015" h="2916555">
                <a:moveTo>
                  <a:pt x="14216756" y="2916418"/>
                </a:moveTo>
                <a:lnTo>
                  <a:pt x="0" y="2916418"/>
                </a:lnTo>
                <a:lnTo>
                  <a:pt x="0" y="0"/>
                </a:lnTo>
                <a:lnTo>
                  <a:pt x="14216756" y="0"/>
                </a:lnTo>
                <a:lnTo>
                  <a:pt x="14216756" y="2916418"/>
                </a:lnTo>
                <a:close/>
              </a:path>
            </a:pathLst>
          </a:custGeom>
          <a:solidFill>
            <a:srgbClr val="004AA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4" name="Holder 2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AgAAE8DAADKTgAAug0AABAgAAAmAAAACAAAAD2/AAD/HwAAMAAAABQAAAAAAAAAAAD//wAAAQAAAP//AAABAA=="/>
              </a:ext>
            </a:extLst>
          </p:cNvSpPr>
          <p:nvPr>
            <p:ph type="title"/>
          </p:nvPr>
        </p:nvSpPr>
        <p:spPr>
          <a:xfrm>
            <a:off x="1409700" y="537845"/>
            <a:ext cx="11398250" cy="1693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5650" b="1" i="0" cap="none">
                <a:solidFill>
                  <a:srgbClr val="FEFEFE"/>
                </a:solidFill>
                <a:latin typeface="Tahom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/>
          </a:p>
        </p:txBody>
      </p:sp>
      <p:sp>
        <p:nvSpPr>
          <p:cNvPr id="5" name="Holder 3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wUAAF4sAABXUgAAZ1sAABAgAAAmAAAACAAAAD2/AAD/HwAAMAAAABQAAAAAAAAAAAD//wAAAQAAAP//AAABAA=="/>
              </a:ext>
            </a:extLst>
          </p:cNvSpPr>
          <p:nvPr>
            <p:ph type="body" idx="1"/>
          </p:nvPr>
        </p:nvSpPr>
        <p:spPr>
          <a:xfrm>
            <a:off x="832485" y="7212330"/>
            <a:ext cx="12552680" cy="7646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3700" b="0" i="0" cap="none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/>
          </a:p>
        </p:txBody>
      </p:sp>
      <p:sp>
        <p:nvSpPr>
          <p:cNvPr id="6" name="Holder 4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yQAAB50AACuOAAA3XcAABAgAAAmAAAACAAAAD2/AAD/HwAA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5871845" y="18876010"/>
            <a:ext cx="3342005" cy="6089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3750" b="0" i="0" cap="none">
                <a:solidFill>
                  <a:srgbClr val="FFD808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12700">
              <a:lnSpc>
                <a:spcPts val="4495"/>
              </a:lnSpc>
            </a:pPr>
            <a:r>
              <a:rPr cap="none" spc="23"/>
              <a:t>b</a:t>
            </a:r>
            <a:r>
              <a:rPr cap="none" spc="19"/>
              <a:t>u</a:t>
            </a:r>
            <a:r>
              <a:rPr cap="none" spc="11"/>
              <a:t>la</a:t>
            </a:r>
            <a:r>
              <a:rPr cap="none" spc="15"/>
              <a:t>k</a:t>
            </a:r>
            <a:r>
              <a:rPr cap="none" spc="-8"/>
              <a:t>_</a:t>
            </a:r>
            <a:r>
              <a:rPr cap="none" spc="15"/>
              <a:t>t</a:t>
            </a:r>
            <a:r>
              <a:rPr cap="none" spc="11"/>
              <a:t>a</a:t>
            </a:r>
            <a:r>
              <a:rPr cap="none" spc="23"/>
              <a:t>b</a:t>
            </a:r>
            <a:r>
              <a:rPr cap="none" spc="8"/>
              <a:t>y</a:t>
            </a:r>
            <a:r>
              <a:rPr cap="none" spc="-4"/>
              <a:t>s</a:t>
            </a:r>
            <a:endParaRPr cap="none" spc="-4"/>
          </a:p>
        </p:txBody>
      </p:sp>
      <p:sp>
        <p:nvSpPr>
          <p:cNvPr id="7" name="Holder 5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XwQAAARzAAB9GAAAM3kAABAgAAAmAAAACAAAAD2/AAD/HwAAMAAAABQAAAAAAAAAAAD//wAAAQAAAP//AAABAA=="/>
              </a:ext>
            </a:extLst>
          </p:cNvSpPr>
          <p:nvPr>
            <p:ph type="dt" sz="half" idx="2"/>
          </p:nvPr>
        </p:nvSpPr>
        <p:spPr>
          <a:xfrm>
            <a:off x="710565" y="18696940"/>
            <a:ext cx="3270250" cy="10052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cap="none">
                <a:solidFill>
                  <a:srgbClr val="8C8C8C"/>
                </a:solidFill>
              </a:defRPr>
            </a:lvl1pPr>
          </a:lstStyle>
          <a:p>
            <a:pPr/>
            <a:fld id="{3E1EC36B-25D3-4B35-9DA6-D3608DE86B86}" type="datetime1">
              <a:rPr lang="en-us" cap="none"/>
              <a:t/>
            </a:fld>
            <a:endParaRPr lang="en-us" cap="none"/>
          </a:p>
        </p:txBody>
      </p:sp>
      <p:sp>
        <p:nvSpPr>
          <p:cNvPr id="8" name="Holder 6"/>
          <p:cNvSpPr>
            <a:spLocks noGrp="1" noChangeArrowheads="1"/>
            <a:extLst>
              <a:ext uri="smNativeData">
                <pr:smNativeData xmlns:pr="smNativeData" xmlns="smNativeData" val="SMDATA_16_c8A7Zx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koAAJ5uAADkTgAALXMAABAgAAAmAAAACAAAAD2/AAD/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12099290" y="17981930"/>
            <a:ext cx="725170" cy="741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4100" b="0" i="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pPr marL="38100">
              <a:lnSpc>
                <a:spcPct val="100000"/>
              </a:lnSpc>
              <a:spcBef>
                <a:spcPts val="420"/>
              </a:spcBef>
            </a:pPr>
            <a:fld id="{3E1EA7CA-84D3-4B51-9DA6-7204E9E86B27}" type="slidenum">
              <a:rPr cap="none" spc="-17"/>
              <a:t/>
            </a:fld>
            <a:endParaRPr cap="none" spc="-17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hyperlink" Target="https://www.mentimeter.com/" TargetMode="External"/><Relationship Id="rId9" Type="http://schemas.openxmlformats.org/officeDocument/2006/relationships/hyperlink" Target="https://wordwall.net/" TargetMode="External"/><Relationship Id="rId10" Type="http://schemas.openxmlformats.org/officeDocument/2006/relationships/hyperlink" Target="https://b.socrative.com/" TargetMode="External"/><Relationship Id="rId11" Type="http://schemas.openxmlformats.org/officeDocument/2006/relationships/hyperlink" Target="http://www.educaplay.com/" TargetMode="External"/><Relationship Id="rId12" Type="http://schemas.openxmlformats.org/officeDocument/2006/relationships/hyperlink" Target="https://quizizz.com/" TargetMode="Externa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hyperlink" Target="https://madtest.ru/" TargetMode="External"/><Relationship Id="rId9" Type="http://schemas.openxmlformats.org/officeDocument/2006/relationships/hyperlink" Target="https://kahoot.com/" TargetMode="External"/><Relationship Id="rId10" Type="http://schemas.openxmlformats.org/officeDocument/2006/relationships/hyperlink" Target="https://www.classtime.com/" TargetMode="External"/><Relationship Id="rId11" Type="http://schemas.openxmlformats.org/officeDocument/2006/relationships/hyperlink" Target="https://app.quizalize.com/" TargetMode="External"/><Relationship Id="rId12" Type="http://schemas.openxmlformats.org/officeDocument/2006/relationships/hyperlink" Target="https://joyteka.com/ru" TargetMode="External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9" Type="http://schemas.openxmlformats.org/officeDocument/2006/relationships/hyperlink" Target="https://www.liveworksheets.com/" TargetMode="External"/><Relationship Id="rId10" Type="http://schemas.openxmlformats.org/officeDocument/2006/relationships/hyperlink" Target="https://coreapp.ai/" TargetMode="External"/><Relationship Id="rId11" Type="http://schemas.openxmlformats.org/officeDocument/2006/relationships/hyperlink" Target="https://app.wizer.me/" TargetMode="External"/><Relationship Id="rId12" Type="http://schemas.openxmlformats.org/officeDocument/2006/relationships/hyperlink" Target="https://www.k5learning.com/" TargetMode="External"/><Relationship Id="rId13" Type="http://schemas.openxmlformats.org/officeDocument/2006/relationships/hyperlink" Target="https://interacty.me/ru" TargetMode="Externa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hyperlink" Target="https://worksheets.ru/" TargetMode="External"/><Relationship Id="rId7" Type="http://schemas.openxmlformats.org/officeDocument/2006/relationships/hyperlink" Target="https://englishworksheets.net/" TargetMode="External"/><Relationship Id="rId8" Type="http://schemas.openxmlformats.org/officeDocument/2006/relationships/hyperlink" Target="https://www.superteacherworksheets.com/" TargetMode="External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image" Target="../media/image60.jpeg"/><Relationship Id="rId8" Type="http://schemas.openxmlformats.org/officeDocument/2006/relationships/image" Target="../media/image61.jpeg"/><Relationship Id="rId9" Type="http://schemas.openxmlformats.org/officeDocument/2006/relationships/image" Target="../media/image62.jpeg"/><Relationship Id="rId10" Type="http://schemas.openxmlformats.org/officeDocument/2006/relationships/image" Target="../media/image63.jpeg"/><Relationship Id="rId11" Type="http://schemas.openxmlformats.org/officeDocument/2006/relationships/image" Target="../media/image64.jpe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7" Type="http://schemas.openxmlformats.org/officeDocument/2006/relationships/image" Target="../media/image69.jpeg"/><Relationship Id="rId8" Type="http://schemas.openxmlformats.org/officeDocument/2006/relationships/image" Target="../media/image70.jpeg"/><Relationship Id="rId9" Type="http://schemas.openxmlformats.org/officeDocument/2006/relationships/image" Target="../media/image71.jpeg"/><Relationship Id="rId10" Type="http://schemas.openxmlformats.org/officeDocument/2006/relationships/image" Target="../media/image72.jpeg"/><Relationship Id="rId11" Type="http://schemas.openxmlformats.org/officeDocument/2006/relationships/image" Target="../media/image73.jpeg"/><Relationship Id="rId12" Type="http://schemas.openxmlformats.org/officeDocument/2006/relationships/image" Target="../media/image74.jpeg"/><Relationship Id="rId13" Type="http://schemas.openxmlformats.org/officeDocument/2006/relationships/image" Target="../media/image75.jpe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6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hyperlink" Target="https://classroomscreen.com/" TargetMode="External"/><Relationship Id="rId9" Type="http://schemas.openxmlformats.org/officeDocument/2006/relationships/hyperlink" Target="https://app.conceptboard.com/boards" TargetMode="External"/><Relationship Id="rId10" Type="http://schemas.openxmlformats.org/officeDocument/2006/relationships/hyperlink" Target="https://ziteboard.com/" TargetMode="External"/><Relationship Id="rId11" Type="http://schemas.openxmlformats.org/officeDocument/2006/relationships/hyperlink" Target="https://www.twiddla.com/" TargetMode="External"/><Relationship Id="rId12" Type="http://schemas.openxmlformats.org/officeDocument/2006/relationships/image" Target="../media/image18.jpeg"/><Relationship Id="rId13" Type="http://schemas.openxmlformats.org/officeDocument/2006/relationships/hyperlink" Target="http://www.educreations.com/" TargetMode="External"/><Relationship Id="rId14" Type="http://schemas.openxmlformats.org/officeDocument/2006/relationships/themeOverride" Target="../theme/themeOverride1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hyperlink" Target="https://witeboard.com/" TargetMode="External"/><Relationship Id="rId7" Type="http://schemas.openxmlformats.org/officeDocument/2006/relationships/hyperlink" Target="https://miro.com/online-whiteboard/" TargetMode="External"/><Relationship Id="rId8" Type="http://schemas.openxmlformats.org/officeDocument/2006/relationships/hyperlink" Target="http://www.gynzy.com/en" TargetMode="Externa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hyperlink" Target="https://focusky.com/" TargetMode="External"/><Relationship Id="rId9" Type="http://schemas.openxmlformats.org/officeDocument/2006/relationships/hyperlink" Target="https://www.canva.com/" TargetMode="External"/><Relationship Id="rId10" Type="http://schemas.openxmlformats.org/officeDocument/2006/relationships/hyperlink" Target="https://genial.ly/" TargetMode="External"/><Relationship Id="rId11" Type="http://schemas.openxmlformats.org/officeDocument/2006/relationships/hyperlink" Target="https://www.peardeck.com/" TargetMode="External"/><Relationship Id="rId12" Type="http://schemas.openxmlformats.org/officeDocument/2006/relationships/hyperlink" Target="https://slidesmania.com/" TargetMode="Externa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hyperlink" Target="https://cc.nearpod.com/" TargetMode="External"/><Relationship Id="rId9" Type="http://schemas.openxmlformats.org/officeDocument/2006/relationships/hyperlink" Target="https://slidedog.com/" TargetMode="External"/><Relationship Id="rId10" Type="http://schemas.openxmlformats.org/officeDocument/2006/relationships/hyperlink" Target="https://docs.google.com/presentation" TargetMode="External"/><Relationship Id="rId11" Type="http://schemas.openxmlformats.org/officeDocument/2006/relationships/hyperlink" Target="https://sway.office.com/" TargetMode="External"/><Relationship Id="rId12" Type="http://schemas.openxmlformats.org/officeDocument/2006/relationships/hyperlink" Target="https://create.vista.com/" TargetMode="External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8" Type="http://schemas.openxmlformats.org/officeDocument/2006/relationships/hyperlink" Target="https://skype.softopad.com/" TargetMode="External"/><Relationship Id="rId9" Type="http://schemas.openxmlformats.org/officeDocument/2006/relationships/hyperlink" Target="https://zoom.us/" TargetMode="External"/><Relationship Id="rId10" Type="http://schemas.openxmlformats.org/officeDocument/2006/relationships/hyperlink" Target="https://meet.google.com/" TargetMode="External"/><Relationship Id="rId11" Type="http://schemas.openxmlformats.org/officeDocument/2006/relationships/hyperlink" Target="https://teams.live.com/" TargetMode="External"/><Relationship Id="rId12" Type="http://schemas.openxmlformats.org/officeDocument/2006/relationships/hyperlink" Target="https://clickmeeting.com/" TargetMode="External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extLst>
              <a:ext uri="smNativeData">
                <pr:smNativeData xmlns:pr="smNativeData" xmlns="smNativeData" val="SMDATA_6_c8A7ZxMAAAAlAAAAAQAAAA8BAAAAkAAAAEgAAACQAAAASAAAAAAAAAAAAAAAAAAAABcAAAAUAAAAAAAAAAAAAAD/fwAA/38AAAAAAAAJAAAABAAAAAAAAAAfAAAAVAAAAAAAAAAAAAAAAAAAAAAAAAAAAAAAAAAAAAAAAAAAAAAAAAAAAAAAAAAAAAAAAAAAAAAAAAAAAAAAAAAAAAAAAAAAAAAAAAAAAAAAAAAAAAAAAAAAACEAAAAYAAAAFAAAAAAAAAAAAAAAdFcAAKt7AAAQAAAAJgAAAAgAAAD/////AAAAAA=="/>
              </a:ext>
            </a:extLst>
          </p:cNvGrpSpPr>
          <p:nvPr/>
        </p:nvGrpSpPr>
        <p:grpSpPr>
          <a:xfrm>
            <a:off x="0" y="0"/>
            <a:ext cx="14216380" cy="20103465"/>
            <a:chOff x="0" y="0"/>
            <a:chExt cx="14216380" cy="20103465"/>
          </a:xfrm>
        </p:grpSpPr>
        <p:pic>
          <p:nvPicPr>
            <p:cNvPr id="75" name="object 3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dFcAAKt7AAAAAAAAJgAAAAgAAAD//////////zAAAAAUAAAAAAAAAAAA//8AAAEAAAD//wAAAQA=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4216380" cy="2010346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4" name="object 4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EXAAARlcAAFJc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499870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3" name="object 5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4XAAARlcAAMdc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07236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2" name="object 6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tXQAARlcAADxd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14665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1" name="object 7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iXQAARlcAALBd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22095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0" name="object 8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WXgAARlcAACVe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29461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9" name="object 9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LXgAARlcAAJpe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36890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8" name="object 10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AXwAARlcAAA5f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44320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7" name="object 11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0XwAARlcAAINf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51686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6" name="object 12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pXwAARlcAAPhfAAAAAAAAJgAAAAgAAAD//////////zAAAAAUAAAAAAAAAAAA//8AAAEAAAD//wAAAQA="/>
                </a:ext>
              </a:extLst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40" y="1559115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5" name="object 13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eYAAARlcAAGxg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66545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4" name="object 14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SYAAARlcAAOFg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73911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3" name="object 15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HYQAARlcAAFZh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81340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2" name="object 16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8YQAARlcAAMph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88770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1" name="object 17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xYgAARlcAAD9i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596199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0" name="object 18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lYgAARlcAALRi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03565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9" name="object 19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aYwAARlcAAChj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10995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8" name="object 20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PYwAARlcAAJ1j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18424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7" name="object 21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DZAAARlcAABJkAAAAAAAAJgAAAAgAAAD//////////zAAAAAUAAAAAAAAAAAA//8AAAEAAAD//wAAAQA="/>
                </a:ext>
              </a:extLst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40" y="1625790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6" name="object 22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4ZAAARlcAAIZk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33220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5" name="object 23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tZAAARlcAAPtk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40649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4" name="object 24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hZQAARlcAAHBl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48015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3" name="object 25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WZQAARlcAAORl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55445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2" name="object 26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LZgAARlcAAFlm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62874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1" name="object 27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/ZgAARlcAAM5m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70240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0" name="object 28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0ZwAARlcAAENn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77670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9" name="object 29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pZwAARlcAALdn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85099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8" name="object 30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daAAARlcAACxoAAAAAAAAJgAAAAgAAAD//////////zAAAAAUAAAAAAAAAAAA//8AAAEAAAD//wAAAQA="/>
                </a:ext>
              </a:extLst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40" y="1692465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7" name="object 31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p+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SaAAARlcAAKFo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699895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6" name="object 32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HaQAARlcAABVp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07324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5" name="object 33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7aQAARlcAAIpp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14690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4" name="object 34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waQAARlcAAP9p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22120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3" name="object 35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lagAARlcAAHNq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29549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2" name="object 36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ZagAARlcAAOhq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36915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1" name="object 37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OawAARlcAAF1r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44345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0" name="object 38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DawAARlcAANFr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51774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9" name="object 39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3bAAARlcAAEZs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59140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8" name="object 40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sbAAARlcAALts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66570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7" name="object 41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hbQAARlcAAC9t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73999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6" name="object 42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VbQAARlcAAKRt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81365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5" name="object 43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KbgAARlcAABlu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88795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4" name="object 44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/bgAARlcAAI1u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796224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3" name="object 45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0bgAARlcAAAJv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03654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2" name="object 46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obwAARlcAAHdv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11020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1" name="object 47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dbwAARlcAAOtv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18449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0" name="object 48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ScAAARlcAAGBw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25879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9" name="object 49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GcAAARlcAANVw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33245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8" name="object 50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7cQAARlcAAElx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40674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7" name="object 51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wcQAARlcAAL5x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48104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6" name="object 52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kcgAARlcAADNy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55470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5" name="object 53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ZcgAARlcAAKdy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628995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4" name="object 54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OcwAARlcAABxz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70329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3" name="object 55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CcwAARlcAAJFz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77695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2" name="object 56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3cwAARlcAAAZ0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85124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1" name="object 57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sdAAARlcAAHp0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92554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object 58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gdAAARlcAAO90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899920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9" name="object 59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VdQAARlcAAGR1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07349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8" name="object 60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KdQAARlcAANh1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14779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7" name="object 61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+dgAARlcAAE12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22145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" name="object 62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zdgAARlcAAMJ2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29574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5" name="object 63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odwAARlcAADZ3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37004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" name="object 64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cdwAARlcAAKt3AAAAAAAAJgAAAAgAAAD//////////zAAAAAUAAAAAAAAAAAA//8AAAEAAAD//wAAAQA="/>
                </a:ext>
              </a:extLst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40" y="1944370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object 65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AReAAARlcAACB4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51799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2" name="object 66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CGeAAARlcAAJR4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59229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1" name="object 67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6eAAARlcAAAl5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66595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0" name="object 68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veQAARlcAAH55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74024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9" name="object 69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keQAARlcAAPJ5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81454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8" name="object 70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YegAARlcAAGd6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888200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" name="object 71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DNegAARlcAANx6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19962495"/>
              <a:ext cx="14159230" cy="95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object 72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AAABCewAARlcAAFB7AAAAAAAAJgAAAAgAAAD//////////zAAAAAUAAAAAAAAAAAA//8AAAEAAAD//wAAAQ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" y="20036790"/>
              <a:ext cx="14159230" cy="88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" name="object 73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dAADIXwAAdFcAAPB0AAAAAAAAJgAAAAgAAAD//////////zAAAAAUAAAAAAAAAAAA//8AAAEAAAD//wAAAQA="/>
                </a:ext>
              </a:extLst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180" y="15570200"/>
              <a:ext cx="9474200" cy="34391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" name="object 74"/>
            <p:cNvSpPr>
              <a:extLst>
                <a:ext uri="smNativeData">
  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AEqsAP///whQ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gA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EqsAP///wEAAAAAAAAAAAAAAAAAAAAAAAAAAAAAAAAAAAAAAAAAAAAAAAB/f38A7uzhA8zMzADAwP8Af39/AAAAAAAAAAAAAAAAAAAAAAAAAAAAIQAAABgAAAAUAAAA0AIAAJcFAAA7UQAAtlMAAAAAAAAmAAAACAAAAP//////////MAAAABQAAAAAAAAAAAD//wAAAQAAAP//AAABAA=="/>
                </a:ext>
              </a:extLst>
            </p:cNvSpPr>
            <p:nvPr/>
          </p:nvSpPr>
          <p:spPr>
            <a:xfrm>
              <a:off x="457200" y="908685"/>
              <a:ext cx="12747625" cy="12699365"/>
            </a:xfrm>
            <a:custGeom>
              <a:avLst/>
              <a:gdLst/>
              <a:ahLst/>
              <a:cxnLst/>
              <a:rect l="0" t="0" r="12747625" b="12699365"/>
              <a:pathLst>
                <a:path w="12747625" h="12699365">
                  <a:moveTo>
                    <a:pt x="8104890" y="507973"/>
                  </a:moveTo>
                  <a:lnTo>
                    <a:pt x="7905637" y="507973"/>
                  </a:lnTo>
                  <a:lnTo>
                    <a:pt x="7855581" y="380979"/>
                  </a:lnTo>
                  <a:lnTo>
                    <a:pt x="7248736" y="380979"/>
                  </a:lnTo>
                  <a:lnTo>
                    <a:pt x="7197747" y="253986"/>
                  </a:lnTo>
                  <a:lnTo>
                    <a:pt x="5961890" y="253986"/>
                  </a:lnTo>
                  <a:lnTo>
                    <a:pt x="5940328" y="0"/>
                  </a:lnTo>
                  <a:lnTo>
                    <a:pt x="7619292" y="0"/>
                  </a:lnTo>
                  <a:lnTo>
                    <a:pt x="7667932" y="126992"/>
                  </a:lnTo>
                  <a:lnTo>
                    <a:pt x="8149691" y="126992"/>
                  </a:lnTo>
                  <a:lnTo>
                    <a:pt x="8197339" y="253986"/>
                  </a:lnTo>
                  <a:lnTo>
                    <a:pt x="8104890" y="507973"/>
                  </a:lnTo>
                  <a:close/>
                </a:path>
                <a:path w="12747625" h="12699365">
                  <a:moveTo>
                    <a:pt x="5070714" y="380979"/>
                  </a:moveTo>
                  <a:lnTo>
                    <a:pt x="4168989" y="380979"/>
                  </a:lnTo>
                  <a:lnTo>
                    <a:pt x="4216754" y="253986"/>
                  </a:lnTo>
                  <a:lnTo>
                    <a:pt x="4555428" y="253986"/>
                  </a:lnTo>
                  <a:lnTo>
                    <a:pt x="4604401" y="126992"/>
                  </a:lnTo>
                  <a:lnTo>
                    <a:pt x="5001131" y="126992"/>
                  </a:lnTo>
                  <a:lnTo>
                    <a:pt x="5070714" y="380979"/>
                  </a:lnTo>
                  <a:close/>
                </a:path>
                <a:path w="12747625" h="12699365">
                  <a:moveTo>
                    <a:pt x="4872412" y="507973"/>
                  </a:moveTo>
                  <a:lnTo>
                    <a:pt x="3839239" y="507973"/>
                  </a:lnTo>
                  <a:lnTo>
                    <a:pt x="3885840" y="380979"/>
                  </a:lnTo>
                  <a:lnTo>
                    <a:pt x="4921784" y="380979"/>
                  </a:lnTo>
                  <a:lnTo>
                    <a:pt x="4872412" y="507973"/>
                  </a:lnTo>
                  <a:close/>
                </a:path>
                <a:path w="12747625" h="12699365">
                  <a:moveTo>
                    <a:pt x="4434592" y="634967"/>
                  </a:moveTo>
                  <a:lnTo>
                    <a:pt x="3563384" y="634967"/>
                  </a:lnTo>
                  <a:lnTo>
                    <a:pt x="3608903" y="507973"/>
                  </a:lnTo>
                  <a:lnTo>
                    <a:pt x="4482630" y="507973"/>
                  </a:lnTo>
                  <a:lnTo>
                    <a:pt x="4434592" y="634967"/>
                  </a:lnTo>
                  <a:close/>
                </a:path>
                <a:path w="12747625" h="12699365">
                  <a:moveTo>
                    <a:pt x="6767324" y="634967"/>
                  </a:moveTo>
                  <a:lnTo>
                    <a:pt x="5965149" y="634967"/>
                  </a:lnTo>
                  <a:lnTo>
                    <a:pt x="6015243" y="507973"/>
                  </a:lnTo>
                  <a:lnTo>
                    <a:pt x="6717246" y="507973"/>
                  </a:lnTo>
                  <a:lnTo>
                    <a:pt x="6767324" y="634967"/>
                  </a:lnTo>
                  <a:close/>
                </a:path>
                <a:path w="12747625" h="12699365">
                  <a:moveTo>
                    <a:pt x="9621769" y="888954"/>
                  </a:moveTo>
                  <a:lnTo>
                    <a:pt x="8957584" y="888954"/>
                  </a:lnTo>
                  <a:lnTo>
                    <a:pt x="8911454" y="761960"/>
                  </a:lnTo>
                  <a:lnTo>
                    <a:pt x="9047026" y="507973"/>
                  </a:lnTo>
                  <a:lnTo>
                    <a:pt x="9137765" y="507973"/>
                  </a:lnTo>
                  <a:lnTo>
                    <a:pt x="9182830" y="634967"/>
                  </a:lnTo>
                  <a:lnTo>
                    <a:pt x="9361003" y="634967"/>
                  </a:lnTo>
                  <a:lnTo>
                    <a:pt x="9405014" y="761960"/>
                  </a:lnTo>
                  <a:lnTo>
                    <a:pt x="9578865" y="761960"/>
                  </a:lnTo>
                  <a:lnTo>
                    <a:pt x="9621769" y="888954"/>
                  </a:lnTo>
                  <a:close/>
                </a:path>
                <a:path w="12747625" h="12699365">
                  <a:moveTo>
                    <a:pt x="4102915" y="761960"/>
                  </a:moveTo>
                  <a:lnTo>
                    <a:pt x="3338626" y="761960"/>
                  </a:lnTo>
                  <a:lnTo>
                    <a:pt x="3383191" y="634967"/>
                  </a:lnTo>
                  <a:lnTo>
                    <a:pt x="4149790" y="634967"/>
                  </a:lnTo>
                  <a:lnTo>
                    <a:pt x="4102915" y="761960"/>
                  </a:lnTo>
                  <a:close/>
                </a:path>
                <a:path w="12747625" h="12699365">
                  <a:moveTo>
                    <a:pt x="6014626" y="761960"/>
                  </a:moveTo>
                  <a:lnTo>
                    <a:pt x="5070489" y="761960"/>
                  </a:lnTo>
                  <a:lnTo>
                    <a:pt x="5119690" y="634967"/>
                  </a:lnTo>
                  <a:lnTo>
                    <a:pt x="6064834" y="634967"/>
                  </a:lnTo>
                  <a:lnTo>
                    <a:pt x="6014626" y="761960"/>
                  </a:lnTo>
                  <a:close/>
                </a:path>
                <a:path w="12747625" h="12699365">
                  <a:moveTo>
                    <a:pt x="7662007" y="761960"/>
                  </a:moveTo>
                  <a:lnTo>
                    <a:pt x="6718006" y="761960"/>
                  </a:lnTo>
                  <a:lnTo>
                    <a:pt x="6667796" y="634967"/>
                  </a:lnTo>
                  <a:lnTo>
                    <a:pt x="7612788" y="634967"/>
                  </a:lnTo>
                  <a:lnTo>
                    <a:pt x="7662007" y="761960"/>
                  </a:lnTo>
                  <a:close/>
                </a:path>
                <a:path w="12747625" h="12699365">
                  <a:moveTo>
                    <a:pt x="3779841" y="888954"/>
                  </a:moveTo>
                  <a:lnTo>
                    <a:pt x="3118798" y="888954"/>
                  </a:lnTo>
                  <a:lnTo>
                    <a:pt x="3162358" y="761960"/>
                  </a:lnTo>
                  <a:lnTo>
                    <a:pt x="3825438" y="761960"/>
                  </a:lnTo>
                  <a:lnTo>
                    <a:pt x="3779841" y="888954"/>
                  </a:lnTo>
                  <a:close/>
                </a:path>
                <a:path w="12747625" h="12699365">
                  <a:moveTo>
                    <a:pt x="5117320" y="888954"/>
                  </a:moveTo>
                  <a:lnTo>
                    <a:pt x="4631546" y="888954"/>
                  </a:lnTo>
                  <a:lnTo>
                    <a:pt x="4679937" y="761960"/>
                  </a:lnTo>
                  <a:lnTo>
                    <a:pt x="5166688" y="761960"/>
                  </a:lnTo>
                  <a:lnTo>
                    <a:pt x="5117320" y="888954"/>
                  </a:lnTo>
                  <a:close/>
                </a:path>
                <a:path w="12747625" h="12699365">
                  <a:moveTo>
                    <a:pt x="8101194" y="888954"/>
                  </a:moveTo>
                  <a:lnTo>
                    <a:pt x="7615481" y="888954"/>
                  </a:lnTo>
                  <a:lnTo>
                    <a:pt x="7566092" y="761960"/>
                  </a:lnTo>
                  <a:lnTo>
                    <a:pt x="8052767" y="761960"/>
                  </a:lnTo>
                  <a:lnTo>
                    <a:pt x="8101194" y="888954"/>
                  </a:lnTo>
                  <a:close/>
                </a:path>
                <a:path w="12747625" h="12699365">
                  <a:moveTo>
                    <a:pt x="3554769" y="1015948"/>
                  </a:moveTo>
                  <a:lnTo>
                    <a:pt x="2904115" y="1015948"/>
                  </a:lnTo>
                  <a:lnTo>
                    <a:pt x="2946659" y="888954"/>
                  </a:lnTo>
                  <a:lnTo>
                    <a:pt x="3599387" y="888954"/>
                  </a:lnTo>
                  <a:lnTo>
                    <a:pt x="3554769" y="1015948"/>
                  </a:lnTo>
                  <a:close/>
                </a:path>
                <a:path w="12747625" h="12699365">
                  <a:moveTo>
                    <a:pt x="4628373" y="1015948"/>
                  </a:moveTo>
                  <a:lnTo>
                    <a:pt x="4254420" y="1015948"/>
                  </a:lnTo>
                  <a:lnTo>
                    <a:pt x="4299874" y="888954"/>
                  </a:lnTo>
                  <a:lnTo>
                    <a:pt x="4676832" y="888954"/>
                  </a:lnTo>
                  <a:lnTo>
                    <a:pt x="4628373" y="1015948"/>
                  </a:lnTo>
                  <a:close/>
                </a:path>
                <a:path w="12747625" h="12699365">
                  <a:moveTo>
                    <a:pt x="8297628" y="1015948"/>
                  </a:moveTo>
                  <a:lnTo>
                    <a:pt x="8104728" y="1015948"/>
                  </a:lnTo>
                  <a:lnTo>
                    <a:pt x="8056229" y="888954"/>
                  </a:lnTo>
                  <a:lnTo>
                    <a:pt x="8341730" y="888954"/>
                  </a:lnTo>
                  <a:lnTo>
                    <a:pt x="8297628" y="1015948"/>
                  </a:lnTo>
                  <a:close/>
                </a:path>
                <a:path w="12747625" h="12699365">
                  <a:moveTo>
                    <a:pt x="9833035" y="1015948"/>
                  </a:moveTo>
                  <a:lnTo>
                    <a:pt x="9185708" y="1015948"/>
                  </a:lnTo>
                  <a:lnTo>
                    <a:pt x="9140429" y="888954"/>
                  </a:lnTo>
                  <a:lnTo>
                    <a:pt x="9791148" y="888954"/>
                  </a:lnTo>
                  <a:lnTo>
                    <a:pt x="9833035" y="1015948"/>
                  </a:lnTo>
                  <a:close/>
                </a:path>
                <a:path w="12747625" h="12699365">
                  <a:moveTo>
                    <a:pt x="3291404" y="1142941"/>
                  </a:moveTo>
                  <a:lnTo>
                    <a:pt x="2694711" y="1142941"/>
                  </a:lnTo>
                  <a:lnTo>
                    <a:pt x="2736142" y="1015948"/>
                  </a:lnTo>
                  <a:lnTo>
                    <a:pt x="3334770" y="1015948"/>
                  </a:lnTo>
                  <a:lnTo>
                    <a:pt x="3291404" y="1142941"/>
                  </a:lnTo>
                  <a:close/>
                </a:path>
                <a:path w="12747625" h="12699365">
                  <a:moveTo>
                    <a:pt x="4290133" y="1142941"/>
                  </a:moveTo>
                  <a:lnTo>
                    <a:pt x="3941001" y="1142941"/>
                  </a:lnTo>
                  <a:lnTo>
                    <a:pt x="3985217" y="1015948"/>
                  </a:lnTo>
                  <a:lnTo>
                    <a:pt x="4338483" y="1015948"/>
                  </a:lnTo>
                  <a:lnTo>
                    <a:pt x="4290133" y="1142941"/>
                  </a:lnTo>
                  <a:close/>
                </a:path>
                <a:path w="12747625" h="12699365">
                  <a:moveTo>
                    <a:pt x="5965808" y="1523922"/>
                  </a:moveTo>
                  <a:lnTo>
                    <a:pt x="4019880" y="1523922"/>
                  </a:lnTo>
                  <a:lnTo>
                    <a:pt x="4065631" y="1396929"/>
                  </a:lnTo>
                  <a:lnTo>
                    <a:pt x="4343939" y="1396929"/>
                  </a:lnTo>
                  <a:lnTo>
                    <a:pt x="4390976" y="1269935"/>
                  </a:lnTo>
                  <a:lnTo>
                    <a:pt x="4676892" y="1269935"/>
                  </a:lnTo>
                  <a:lnTo>
                    <a:pt x="4725131" y="1142941"/>
                  </a:lnTo>
                  <a:lnTo>
                    <a:pt x="5116512" y="1142941"/>
                  </a:lnTo>
                  <a:lnTo>
                    <a:pt x="5166070" y="1015948"/>
                  </a:lnTo>
                  <a:lnTo>
                    <a:pt x="5923340" y="1015948"/>
                  </a:lnTo>
                  <a:lnTo>
                    <a:pt x="5965808" y="1523922"/>
                  </a:lnTo>
                  <a:close/>
                </a:path>
                <a:path w="12747625" h="12699365">
                  <a:moveTo>
                    <a:pt x="10039808" y="1142941"/>
                  </a:moveTo>
                  <a:lnTo>
                    <a:pt x="9453539" y="1142941"/>
                  </a:lnTo>
                  <a:lnTo>
                    <a:pt x="9409371" y="1015948"/>
                  </a:lnTo>
                  <a:lnTo>
                    <a:pt x="9998813" y="1015948"/>
                  </a:lnTo>
                  <a:lnTo>
                    <a:pt x="10039808" y="1142941"/>
                  </a:lnTo>
                  <a:close/>
                </a:path>
                <a:path w="12747625" h="12699365">
                  <a:moveTo>
                    <a:pt x="3120125" y="1269935"/>
                  </a:moveTo>
                  <a:lnTo>
                    <a:pt x="2531296" y="1269935"/>
                  </a:lnTo>
                  <a:lnTo>
                    <a:pt x="2571800" y="1142941"/>
                  </a:lnTo>
                  <a:lnTo>
                    <a:pt x="3162612" y="1142941"/>
                  </a:lnTo>
                  <a:lnTo>
                    <a:pt x="3120125" y="1269935"/>
                  </a:lnTo>
                  <a:close/>
                </a:path>
                <a:path w="12747625" h="12699365">
                  <a:moveTo>
                    <a:pt x="4003665" y="1269935"/>
                  </a:moveTo>
                  <a:lnTo>
                    <a:pt x="3723222" y="1269935"/>
                  </a:lnTo>
                  <a:lnTo>
                    <a:pt x="3766404" y="1142941"/>
                  </a:lnTo>
                  <a:lnTo>
                    <a:pt x="4050946" y="1142941"/>
                  </a:lnTo>
                  <a:lnTo>
                    <a:pt x="4003665" y="1269935"/>
                  </a:lnTo>
                  <a:close/>
                </a:path>
                <a:path w="12747625" h="12699365">
                  <a:moveTo>
                    <a:pt x="10201943" y="1269935"/>
                  </a:moveTo>
                  <a:lnTo>
                    <a:pt x="9628200" y="1269935"/>
                  </a:lnTo>
                  <a:lnTo>
                    <a:pt x="9584898" y="1142941"/>
                  </a:lnTo>
                  <a:lnTo>
                    <a:pt x="10161689" y="1142941"/>
                  </a:lnTo>
                  <a:lnTo>
                    <a:pt x="10201943" y="1269935"/>
                  </a:lnTo>
                  <a:close/>
                </a:path>
                <a:path w="12747625" h="12699365">
                  <a:moveTo>
                    <a:pt x="2911194" y="1396929"/>
                  </a:moveTo>
                  <a:lnTo>
                    <a:pt x="2371678" y="1396929"/>
                  </a:lnTo>
                  <a:lnTo>
                    <a:pt x="2411220" y="1269935"/>
                  </a:lnTo>
                  <a:lnTo>
                    <a:pt x="2952521" y="1269935"/>
                  </a:lnTo>
                  <a:lnTo>
                    <a:pt x="2911194" y="1396929"/>
                  </a:lnTo>
                  <a:close/>
                </a:path>
                <a:path w="12747625" h="12699365">
                  <a:moveTo>
                    <a:pt x="3723657" y="1396929"/>
                  </a:moveTo>
                  <a:lnTo>
                    <a:pt x="3467209" y="1396929"/>
                  </a:lnTo>
                  <a:lnTo>
                    <a:pt x="3509500" y="1269935"/>
                  </a:lnTo>
                  <a:lnTo>
                    <a:pt x="3769765" y="1269935"/>
                  </a:lnTo>
                  <a:lnTo>
                    <a:pt x="3723657" y="1396929"/>
                  </a:lnTo>
                  <a:close/>
                </a:path>
                <a:path w="12747625" h="12699365">
                  <a:moveTo>
                    <a:pt x="9257541" y="1396929"/>
                  </a:moveTo>
                  <a:lnTo>
                    <a:pt x="9060747" y="1396929"/>
                  </a:lnTo>
                  <a:lnTo>
                    <a:pt x="9122489" y="1269935"/>
                  </a:lnTo>
                  <a:lnTo>
                    <a:pt x="9212765" y="1269935"/>
                  </a:lnTo>
                  <a:lnTo>
                    <a:pt x="9257541" y="1396929"/>
                  </a:lnTo>
                  <a:close/>
                </a:path>
                <a:path w="12747625" h="12699365">
                  <a:moveTo>
                    <a:pt x="10364629" y="1396929"/>
                  </a:moveTo>
                  <a:lnTo>
                    <a:pt x="9840648" y="1396929"/>
                  </a:lnTo>
                  <a:lnTo>
                    <a:pt x="9798711" y="1269935"/>
                  </a:lnTo>
                  <a:lnTo>
                    <a:pt x="10324085" y="1269935"/>
                  </a:lnTo>
                  <a:lnTo>
                    <a:pt x="10364629" y="1396929"/>
                  </a:lnTo>
                  <a:close/>
                </a:path>
                <a:path w="12747625" h="12699365">
                  <a:moveTo>
                    <a:pt x="2748243" y="1523922"/>
                  </a:moveTo>
                  <a:lnTo>
                    <a:pt x="2215984" y="1523922"/>
                  </a:lnTo>
                  <a:lnTo>
                    <a:pt x="2254532" y="1396929"/>
                  </a:lnTo>
                  <a:lnTo>
                    <a:pt x="2788623" y="1396929"/>
                  </a:lnTo>
                  <a:lnTo>
                    <a:pt x="2748243" y="1523922"/>
                  </a:lnTo>
                  <a:close/>
                </a:path>
                <a:path w="12747625" h="12699365">
                  <a:moveTo>
                    <a:pt x="3497363" y="1523922"/>
                  </a:moveTo>
                  <a:lnTo>
                    <a:pt x="3408907" y="1523922"/>
                  </a:lnTo>
                  <a:lnTo>
                    <a:pt x="3341285" y="1396929"/>
                  </a:lnTo>
                  <a:lnTo>
                    <a:pt x="3542042" y="1396929"/>
                  </a:lnTo>
                  <a:lnTo>
                    <a:pt x="3497363" y="1523922"/>
                  </a:lnTo>
                  <a:close/>
                </a:path>
                <a:path w="12747625" h="12699365">
                  <a:moveTo>
                    <a:pt x="9477673" y="1523922"/>
                  </a:moveTo>
                  <a:lnTo>
                    <a:pt x="9236068" y="1523922"/>
                  </a:lnTo>
                  <a:lnTo>
                    <a:pt x="9192593" y="1396929"/>
                  </a:lnTo>
                  <a:lnTo>
                    <a:pt x="9434159" y="1396929"/>
                  </a:lnTo>
                  <a:lnTo>
                    <a:pt x="9477673" y="1523922"/>
                  </a:lnTo>
                  <a:close/>
                </a:path>
                <a:path w="12747625" h="12699365">
                  <a:moveTo>
                    <a:pt x="10523503" y="1523922"/>
                  </a:moveTo>
                  <a:lnTo>
                    <a:pt x="10005521" y="1523922"/>
                  </a:lnTo>
                  <a:lnTo>
                    <a:pt x="9964741" y="1396929"/>
                  </a:lnTo>
                  <a:lnTo>
                    <a:pt x="10484280" y="1396929"/>
                  </a:lnTo>
                  <a:lnTo>
                    <a:pt x="10523503" y="1523922"/>
                  </a:lnTo>
                  <a:close/>
                </a:path>
                <a:path w="12747625" h="12699365">
                  <a:moveTo>
                    <a:pt x="2589179" y="1650916"/>
                  </a:moveTo>
                  <a:lnTo>
                    <a:pt x="2064346" y="1650916"/>
                  </a:lnTo>
                  <a:lnTo>
                    <a:pt x="2101868" y="1523922"/>
                  </a:lnTo>
                  <a:lnTo>
                    <a:pt x="2628573" y="1523922"/>
                  </a:lnTo>
                  <a:lnTo>
                    <a:pt x="2589179" y="1650916"/>
                  </a:lnTo>
                  <a:close/>
                </a:path>
                <a:path w="12747625" h="12699365">
                  <a:moveTo>
                    <a:pt x="5221301" y="1650916"/>
                  </a:moveTo>
                  <a:lnTo>
                    <a:pt x="3794355" y="1650916"/>
                  </a:lnTo>
                  <a:lnTo>
                    <a:pt x="3839019" y="1523922"/>
                  </a:lnTo>
                  <a:lnTo>
                    <a:pt x="5270033" y="1523922"/>
                  </a:lnTo>
                  <a:lnTo>
                    <a:pt x="5221301" y="1650916"/>
                  </a:lnTo>
                  <a:close/>
                </a:path>
                <a:path w="12747625" h="12699365">
                  <a:moveTo>
                    <a:pt x="9691239" y="1650916"/>
                  </a:moveTo>
                  <a:lnTo>
                    <a:pt x="9449799" y="1650916"/>
                  </a:lnTo>
                  <a:lnTo>
                    <a:pt x="9407548" y="1523922"/>
                  </a:lnTo>
                  <a:lnTo>
                    <a:pt x="9649072" y="1523922"/>
                  </a:lnTo>
                  <a:lnTo>
                    <a:pt x="9691239" y="1650916"/>
                  </a:lnTo>
                  <a:close/>
                </a:path>
                <a:path w="12747625" h="12699365">
                  <a:moveTo>
                    <a:pt x="10677079" y="1650916"/>
                  </a:moveTo>
                  <a:lnTo>
                    <a:pt x="10168425" y="1650916"/>
                  </a:lnTo>
                  <a:lnTo>
                    <a:pt x="10127964" y="1523922"/>
                  </a:lnTo>
                  <a:lnTo>
                    <a:pt x="10639183" y="1523922"/>
                  </a:lnTo>
                  <a:lnTo>
                    <a:pt x="10677079" y="1650916"/>
                  </a:lnTo>
                  <a:close/>
                </a:path>
                <a:path w="12747625" h="12699365">
                  <a:moveTo>
                    <a:pt x="2434148" y="1777910"/>
                  </a:moveTo>
                  <a:lnTo>
                    <a:pt x="1953357" y="1777910"/>
                  </a:lnTo>
                  <a:lnTo>
                    <a:pt x="1990089" y="1650916"/>
                  </a:lnTo>
                  <a:lnTo>
                    <a:pt x="2472520" y="1650916"/>
                  </a:lnTo>
                  <a:lnTo>
                    <a:pt x="2434148" y="1777910"/>
                  </a:lnTo>
                  <a:close/>
                </a:path>
                <a:path w="12747625" h="12699365">
                  <a:moveTo>
                    <a:pt x="4789850" y="1777910"/>
                  </a:moveTo>
                  <a:lnTo>
                    <a:pt x="3574496" y="1777910"/>
                  </a:lnTo>
                  <a:lnTo>
                    <a:pt x="3617996" y="1650916"/>
                  </a:lnTo>
                  <a:lnTo>
                    <a:pt x="4837111" y="1650916"/>
                  </a:lnTo>
                  <a:lnTo>
                    <a:pt x="4789850" y="1777910"/>
                  </a:lnTo>
                  <a:close/>
                </a:path>
                <a:path w="12747625" h="12699365">
                  <a:moveTo>
                    <a:pt x="9857075" y="1777910"/>
                  </a:moveTo>
                  <a:lnTo>
                    <a:pt x="9616255" y="1777910"/>
                  </a:lnTo>
                  <a:lnTo>
                    <a:pt x="9575029" y="1650916"/>
                  </a:lnTo>
                  <a:lnTo>
                    <a:pt x="9816048" y="1650916"/>
                  </a:lnTo>
                  <a:lnTo>
                    <a:pt x="9857075" y="1777910"/>
                  </a:lnTo>
                  <a:close/>
                </a:path>
                <a:path w="12747625" h="12699365">
                  <a:moveTo>
                    <a:pt x="10825337" y="1777910"/>
                  </a:moveTo>
                  <a:lnTo>
                    <a:pt x="10326796" y="1777910"/>
                  </a:lnTo>
                  <a:lnTo>
                    <a:pt x="10287725" y="1650916"/>
                  </a:lnTo>
                  <a:lnTo>
                    <a:pt x="10788772" y="1650916"/>
                  </a:lnTo>
                  <a:lnTo>
                    <a:pt x="10825337" y="1777910"/>
                  </a:lnTo>
                  <a:close/>
                </a:path>
                <a:path w="12747625" h="12699365">
                  <a:moveTo>
                    <a:pt x="2283301" y="1904903"/>
                  </a:moveTo>
                  <a:lnTo>
                    <a:pt x="1809134" y="1904903"/>
                  </a:lnTo>
                  <a:lnTo>
                    <a:pt x="1844782" y="1777910"/>
                  </a:lnTo>
                  <a:lnTo>
                    <a:pt x="2320613" y="1777910"/>
                  </a:lnTo>
                  <a:lnTo>
                    <a:pt x="2283301" y="1904903"/>
                  </a:lnTo>
                  <a:close/>
                </a:path>
                <a:path w="12747625" h="12699365">
                  <a:moveTo>
                    <a:pt x="4464321" y="1904903"/>
                  </a:moveTo>
                  <a:lnTo>
                    <a:pt x="3360697" y="1904903"/>
                  </a:lnTo>
                  <a:lnTo>
                    <a:pt x="3402953" y="1777910"/>
                  </a:lnTo>
                  <a:lnTo>
                    <a:pt x="4510232" y="1777910"/>
                  </a:lnTo>
                  <a:lnTo>
                    <a:pt x="4464321" y="1904903"/>
                  </a:lnTo>
                  <a:close/>
                </a:path>
                <a:path w="12747625" h="12699365">
                  <a:moveTo>
                    <a:pt x="10018274" y="1904903"/>
                  </a:moveTo>
                  <a:lnTo>
                    <a:pt x="9818409" y="1904903"/>
                  </a:lnTo>
                  <a:lnTo>
                    <a:pt x="9778518" y="1777910"/>
                  </a:lnTo>
                  <a:lnTo>
                    <a:pt x="9978383" y="1777910"/>
                  </a:lnTo>
                  <a:lnTo>
                    <a:pt x="10018274" y="1904903"/>
                  </a:lnTo>
                  <a:close/>
                </a:path>
                <a:path w="12747625" h="12699365">
                  <a:moveTo>
                    <a:pt x="10933029" y="1904903"/>
                  </a:moveTo>
                  <a:lnTo>
                    <a:pt x="10479596" y="1904903"/>
                  </a:lnTo>
                  <a:lnTo>
                    <a:pt x="10441920" y="1777910"/>
                  </a:lnTo>
                  <a:lnTo>
                    <a:pt x="10897466" y="1777910"/>
                  </a:lnTo>
                  <a:lnTo>
                    <a:pt x="10933029" y="1904903"/>
                  </a:lnTo>
                  <a:close/>
                </a:path>
                <a:path w="12747625" h="12699365">
                  <a:moveTo>
                    <a:pt x="2136782" y="2031896"/>
                  </a:moveTo>
                  <a:lnTo>
                    <a:pt x="1703858" y="2031896"/>
                  </a:lnTo>
                  <a:lnTo>
                    <a:pt x="1738670" y="1904903"/>
                  </a:lnTo>
                  <a:lnTo>
                    <a:pt x="2172998" y="1904903"/>
                  </a:lnTo>
                  <a:lnTo>
                    <a:pt x="2136782" y="2031896"/>
                  </a:lnTo>
                  <a:close/>
                </a:path>
                <a:path w="12747625" h="12699365">
                  <a:moveTo>
                    <a:pt x="4193561" y="2031896"/>
                  </a:moveTo>
                  <a:lnTo>
                    <a:pt x="3194282" y="2031896"/>
                  </a:lnTo>
                  <a:lnTo>
                    <a:pt x="3235487" y="1904903"/>
                  </a:lnTo>
                  <a:lnTo>
                    <a:pt x="4238109" y="1904903"/>
                  </a:lnTo>
                  <a:lnTo>
                    <a:pt x="4193561" y="2031896"/>
                  </a:lnTo>
                  <a:close/>
                </a:path>
                <a:path w="12747625" h="12699365">
                  <a:moveTo>
                    <a:pt x="10174946" y="2031896"/>
                  </a:moveTo>
                  <a:lnTo>
                    <a:pt x="9975110" y="2031896"/>
                  </a:lnTo>
                  <a:lnTo>
                    <a:pt x="9936380" y="1904903"/>
                  </a:lnTo>
                  <a:lnTo>
                    <a:pt x="10136218" y="1904903"/>
                  </a:lnTo>
                  <a:lnTo>
                    <a:pt x="10174946" y="2031896"/>
                  </a:lnTo>
                  <a:close/>
                </a:path>
                <a:path w="12747625" h="12699365">
                  <a:moveTo>
                    <a:pt x="11071932" y="2031896"/>
                  </a:moveTo>
                  <a:lnTo>
                    <a:pt x="10590527" y="2031896"/>
                  </a:lnTo>
                  <a:lnTo>
                    <a:pt x="10553901" y="1904903"/>
                  </a:lnTo>
                  <a:lnTo>
                    <a:pt x="11037710" y="1904903"/>
                  </a:lnTo>
                  <a:lnTo>
                    <a:pt x="11071932" y="2031896"/>
                  </a:lnTo>
                  <a:close/>
                </a:path>
                <a:path w="12747625" h="12699365">
                  <a:moveTo>
                    <a:pt x="2029822" y="2158891"/>
                  </a:moveTo>
                  <a:lnTo>
                    <a:pt x="1567449" y="2158891"/>
                  </a:lnTo>
                  <a:lnTo>
                    <a:pt x="1601121" y="2031896"/>
                  </a:lnTo>
                  <a:lnTo>
                    <a:pt x="2065192" y="2031896"/>
                  </a:lnTo>
                  <a:lnTo>
                    <a:pt x="2029822" y="2158891"/>
                  </a:lnTo>
                  <a:close/>
                </a:path>
                <a:path w="12747625" h="12699365">
                  <a:moveTo>
                    <a:pt x="3931012" y="2158891"/>
                  </a:moveTo>
                  <a:lnTo>
                    <a:pt x="3032197" y="2158891"/>
                  </a:lnTo>
                  <a:lnTo>
                    <a:pt x="3072301" y="2031896"/>
                  </a:lnTo>
                  <a:lnTo>
                    <a:pt x="3974187" y="2031896"/>
                  </a:lnTo>
                  <a:lnTo>
                    <a:pt x="3931012" y="2158891"/>
                  </a:lnTo>
                  <a:close/>
                </a:path>
                <a:path w="12747625" h="12699365">
                  <a:moveTo>
                    <a:pt x="10289333" y="2158891"/>
                  </a:moveTo>
                  <a:lnTo>
                    <a:pt x="10127156" y="2158891"/>
                  </a:lnTo>
                  <a:lnTo>
                    <a:pt x="10089581" y="2031896"/>
                  </a:lnTo>
                  <a:lnTo>
                    <a:pt x="10251506" y="2031896"/>
                  </a:lnTo>
                  <a:lnTo>
                    <a:pt x="10289333" y="2158891"/>
                  </a:lnTo>
                  <a:close/>
                </a:path>
                <a:path w="12747625" h="12699365">
                  <a:moveTo>
                    <a:pt x="11172584" y="2158891"/>
                  </a:moveTo>
                  <a:lnTo>
                    <a:pt x="10733524" y="2158891"/>
                  </a:lnTo>
                  <a:lnTo>
                    <a:pt x="10698302" y="2031896"/>
                  </a:lnTo>
                  <a:lnTo>
                    <a:pt x="11139370" y="2031896"/>
                  </a:lnTo>
                  <a:lnTo>
                    <a:pt x="11172584" y="2158891"/>
                  </a:lnTo>
                  <a:close/>
                </a:path>
                <a:path w="12747625" h="12699365">
                  <a:moveTo>
                    <a:pt x="1891233" y="2285884"/>
                  </a:moveTo>
                  <a:lnTo>
                    <a:pt x="1468184" y="2285884"/>
                  </a:lnTo>
                  <a:lnTo>
                    <a:pt x="1500979" y="2158891"/>
                  </a:lnTo>
                  <a:lnTo>
                    <a:pt x="1925443" y="2158891"/>
                  </a:lnTo>
                  <a:lnTo>
                    <a:pt x="1891233" y="2285884"/>
                  </a:lnTo>
                  <a:close/>
                </a:path>
                <a:path w="12747625" h="12699365">
                  <a:moveTo>
                    <a:pt x="3718836" y="2285884"/>
                  </a:moveTo>
                  <a:lnTo>
                    <a:pt x="2874641" y="2285884"/>
                  </a:lnTo>
                  <a:lnTo>
                    <a:pt x="2913595" y="2158891"/>
                  </a:lnTo>
                  <a:lnTo>
                    <a:pt x="3760764" y="2158891"/>
                  </a:lnTo>
                  <a:lnTo>
                    <a:pt x="3718836" y="2285884"/>
                  </a:lnTo>
                  <a:close/>
                </a:path>
                <a:path w="12747625" h="12699365">
                  <a:moveTo>
                    <a:pt x="10437556" y="2285884"/>
                  </a:moveTo>
                  <a:lnTo>
                    <a:pt x="10238099" y="2285884"/>
                  </a:lnTo>
                  <a:lnTo>
                    <a:pt x="10201417" y="2158891"/>
                  </a:lnTo>
                  <a:lnTo>
                    <a:pt x="10400967" y="2158891"/>
                  </a:lnTo>
                  <a:lnTo>
                    <a:pt x="10437556" y="2285884"/>
                  </a:lnTo>
                  <a:close/>
                </a:path>
                <a:path w="12747625" h="12699365">
                  <a:moveTo>
                    <a:pt x="11270205" y="2285884"/>
                  </a:moveTo>
                  <a:lnTo>
                    <a:pt x="10837075" y="2285884"/>
                  </a:lnTo>
                  <a:lnTo>
                    <a:pt x="10802910" y="2158891"/>
                  </a:lnTo>
                  <a:lnTo>
                    <a:pt x="11238003" y="2158891"/>
                  </a:lnTo>
                  <a:lnTo>
                    <a:pt x="11270205" y="2285884"/>
                  </a:lnTo>
                  <a:close/>
                </a:path>
                <a:path w="12747625" h="12699365">
                  <a:moveTo>
                    <a:pt x="1790391" y="2412878"/>
                  </a:moveTo>
                  <a:lnTo>
                    <a:pt x="1371588" y="2412878"/>
                  </a:lnTo>
                  <a:lnTo>
                    <a:pt x="1403488" y="2285884"/>
                  </a:lnTo>
                  <a:lnTo>
                    <a:pt x="1823706" y="2285884"/>
                  </a:lnTo>
                  <a:lnTo>
                    <a:pt x="1790391" y="2412878"/>
                  </a:lnTo>
                  <a:close/>
                </a:path>
                <a:path w="12747625" h="12699365">
                  <a:moveTo>
                    <a:pt x="3553755" y="2412878"/>
                  </a:moveTo>
                  <a:lnTo>
                    <a:pt x="2721816" y="2412878"/>
                  </a:lnTo>
                  <a:lnTo>
                    <a:pt x="2759568" y="2285884"/>
                  </a:lnTo>
                  <a:lnTo>
                    <a:pt x="3594623" y="2285884"/>
                  </a:lnTo>
                  <a:lnTo>
                    <a:pt x="3553755" y="2412878"/>
                  </a:lnTo>
                  <a:close/>
                </a:path>
                <a:path w="12747625" h="12699365">
                  <a:moveTo>
                    <a:pt x="10545407" y="2412878"/>
                  </a:moveTo>
                  <a:lnTo>
                    <a:pt x="10381758" y="2412878"/>
                  </a:lnTo>
                  <a:lnTo>
                    <a:pt x="10346308" y="2285884"/>
                  </a:lnTo>
                  <a:lnTo>
                    <a:pt x="10509778" y="2285884"/>
                  </a:lnTo>
                  <a:lnTo>
                    <a:pt x="10545407" y="2412878"/>
                  </a:lnTo>
                  <a:close/>
                </a:path>
                <a:path w="12747625" h="12699365">
                  <a:moveTo>
                    <a:pt x="11395637" y="2412878"/>
                  </a:moveTo>
                  <a:lnTo>
                    <a:pt x="10970198" y="2412878"/>
                  </a:lnTo>
                  <a:lnTo>
                    <a:pt x="10937448" y="2285884"/>
                  </a:lnTo>
                  <a:lnTo>
                    <a:pt x="11364787" y="2285884"/>
                  </a:lnTo>
                  <a:lnTo>
                    <a:pt x="11395637" y="2412878"/>
                  </a:lnTo>
                  <a:close/>
                </a:path>
                <a:path w="12747625" h="12699365">
                  <a:moveTo>
                    <a:pt x="1692273" y="2539872"/>
                  </a:moveTo>
                  <a:lnTo>
                    <a:pt x="1278547" y="2539872"/>
                  </a:lnTo>
                  <a:lnTo>
                    <a:pt x="1308701" y="2412878"/>
                  </a:lnTo>
                  <a:lnTo>
                    <a:pt x="1724673" y="2412878"/>
                  </a:lnTo>
                  <a:lnTo>
                    <a:pt x="1692273" y="2539872"/>
                  </a:lnTo>
                  <a:close/>
                </a:path>
                <a:path w="12747625" h="12699365">
                  <a:moveTo>
                    <a:pt x="2232959" y="2539872"/>
                  </a:moveTo>
                  <a:lnTo>
                    <a:pt x="2069586" y="2539872"/>
                  </a:lnTo>
                  <a:lnTo>
                    <a:pt x="2103919" y="2412878"/>
                  </a:lnTo>
                  <a:lnTo>
                    <a:pt x="2267825" y="2412878"/>
                  </a:lnTo>
                  <a:lnTo>
                    <a:pt x="2232959" y="2539872"/>
                  </a:lnTo>
                  <a:close/>
                </a:path>
                <a:path w="12747625" h="12699365">
                  <a:moveTo>
                    <a:pt x="3393077" y="2539872"/>
                  </a:moveTo>
                  <a:lnTo>
                    <a:pt x="2573921" y="2539872"/>
                  </a:lnTo>
                  <a:lnTo>
                    <a:pt x="2610422" y="2412878"/>
                  </a:lnTo>
                  <a:lnTo>
                    <a:pt x="3432822" y="2412878"/>
                  </a:lnTo>
                  <a:lnTo>
                    <a:pt x="3393077" y="2539872"/>
                  </a:lnTo>
                  <a:close/>
                </a:path>
                <a:path w="12747625" h="12699365">
                  <a:moveTo>
                    <a:pt x="10684653" y="2539872"/>
                  </a:moveTo>
                  <a:lnTo>
                    <a:pt x="10486212" y="2539872"/>
                  </a:lnTo>
                  <a:lnTo>
                    <a:pt x="10451713" y="2412878"/>
                  </a:lnTo>
                  <a:lnTo>
                    <a:pt x="10650338" y="2412878"/>
                  </a:lnTo>
                  <a:lnTo>
                    <a:pt x="10684653" y="2539872"/>
                  </a:lnTo>
                  <a:close/>
                </a:path>
                <a:path w="12747625" h="12699365">
                  <a:moveTo>
                    <a:pt x="11486152" y="2539872"/>
                  </a:moveTo>
                  <a:lnTo>
                    <a:pt x="11066318" y="2539872"/>
                  </a:lnTo>
                  <a:lnTo>
                    <a:pt x="11034633" y="2412878"/>
                  </a:lnTo>
                  <a:lnTo>
                    <a:pt x="11456320" y="2412878"/>
                  </a:lnTo>
                  <a:lnTo>
                    <a:pt x="11486152" y="2539872"/>
                  </a:lnTo>
                  <a:close/>
                </a:path>
                <a:path w="12747625" h="12699365">
                  <a:moveTo>
                    <a:pt x="1565796" y="2666864"/>
                  </a:moveTo>
                  <a:lnTo>
                    <a:pt x="1161017" y="2666864"/>
                  </a:lnTo>
                  <a:lnTo>
                    <a:pt x="1189929" y="2539872"/>
                  </a:lnTo>
                  <a:lnTo>
                    <a:pt x="1596943" y="2539872"/>
                  </a:lnTo>
                  <a:lnTo>
                    <a:pt x="1565796" y="2666864"/>
                  </a:lnTo>
                  <a:close/>
                </a:path>
                <a:path w="12747625" h="12699365">
                  <a:moveTo>
                    <a:pt x="2130696" y="2666864"/>
                  </a:moveTo>
                  <a:lnTo>
                    <a:pt x="1968908" y="2666864"/>
                  </a:lnTo>
                  <a:lnTo>
                    <a:pt x="2002080" y="2539872"/>
                  </a:lnTo>
                  <a:lnTo>
                    <a:pt x="2164395" y="2539872"/>
                  </a:lnTo>
                  <a:lnTo>
                    <a:pt x="2130696" y="2666864"/>
                  </a:lnTo>
                  <a:close/>
                </a:path>
                <a:path w="12747625" h="12699365">
                  <a:moveTo>
                    <a:pt x="3198775" y="2666864"/>
                  </a:moveTo>
                  <a:lnTo>
                    <a:pt x="2472027" y="2666864"/>
                  </a:lnTo>
                  <a:lnTo>
                    <a:pt x="2505826" y="2539872"/>
                  </a:lnTo>
                  <a:lnTo>
                    <a:pt x="3237034" y="2539872"/>
                  </a:lnTo>
                  <a:lnTo>
                    <a:pt x="3198775" y="2666864"/>
                  </a:lnTo>
                  <a:close/>
                </a:path>
                <a:path w="12747625" h="12699365">
                  <a:moveTo>
                    <a:pt x="10620956" y="2666864"/>
                  </a:moveTo>
                  <a:lnTo>
                    <a:pt x="10587764" y="2539872"/>
                  </a:lnTo>
                  <a:lnTo>
                    <a:pt x="10718633" y="2539872"/>
                  </a:lnTo>
                  <a:lnTo>
                    <a:pt x="10620956" y="2666864"/>
                  </a:lnTo>
                  <a:close/>
                </a:path>
                <a:path w="12747625" h="12699365">
                  <a:moveTo>
                    <a:pt x="11573609" y="2666864"/>
                  </a:moveTo>
                  <a:lnTo>
                    <a:pt x="11159238" y="2666864"/>
                  </a:lnTo>
                  <a:lnTo>
                    <a:pt x="11128621" y="2539872"/>
                  </a:lnTo>
                  <a:lnTo>
                    <a:pt x="11544797" y="2539872"/>
                  </a:lnTo>
                  <a:lnTo>
                    <a:pt x="11573609" y="2666864"/>
                  </a:lnTo>
                  <a:close/>
                </a:path>
                <a:path w="12747625" h="12699365">
                  <a:moveTo>
                    <a:pt x="1473806" y="2793859"/>
                  </a:moveTo>
                  <a:lnTo>
                    <a:pt x="1076211" y="2793859"/>
                  </a:lnTo>
                  <a:lnTo>
                    <a:pt x="1104154" y="2666864"/>
                  </a:lnTo>
                  <a:lnTo>
                    <a:pt x="1504112" y="2666864"/>
                  </a:lnTo>
                  <a:lnTo>
                    <a:pt x="1473806" y="2793859"/>
                  </a:lnTo>
                  <a:close/>
                </a:path>
                <a:path w="12747625" h="12699365">
                  <a:moveTo>
                    <a:pt x="2031948" y="2793859"/>
                  </a:moveTo>
                  <a:lnTo>
                    <a:pt x="1871724" y="2793859"/>
                  </a:lnTo>
                  <a:lnTo>
                    <a:pt x="1903730" y="2666864"/>
                  </a:lnTo>
                  <a:lnTo>
                    <a:pt x="2064473" y="2666864"/>
                  </a:lnTo>
                  <a:lnTo>
                    <a:pt x="2031948" y="2793859"/>
                  </a:lnTo>
                  <a:close/>
                </a:path>
                <a:path w="12747625" h="12699365">
                  <a:moveTo>
                    <a:pt x="3085863" y="2793859"/>
                  </a:moveTo>
                  <a:lnTo>
                    <a:pt x="2338574" y="2793859"/>
                  </a:lnTo>
                  <a:lnTo>
                    <a:pt x="2371671" y="2666864"/>
                  </a:lnTo>
                  <a:lnTo>
                    <a:pt x="3123186" y="2666864"/>
                  </a:lnTo>
                  <a:lnTo>
                    <a:pt x="3085863" y="2793859"/>
                  </a:lnTo>
                  <a:close/>
                </a:path>
                <a:path w="12747625" h="12699365">
                  <a:moveTo>
                    <a:pt x="11657997" y="2793859"/>
                  </a:moveTo>
                  <a:lnTo>
                    <a:pt x="11278137" y="2793859"/>
                  </a:lnTo>
                  <a:lnTo>
                    <a:pt x="11248948" y="2666864"/>
                  </a:lnTo>
                  <a:lnTo>
                    <a:pt x="11630208" y="2666864"/>
                  </a:lnTo>
                  <a:lnTo>
                    <a:pt x="11657997" y="2793859"/>
                  </a:lnTo>
                  <a:close/>
                </a:path>
                <a:path w="12747625" h="12699365">
                  <a:moveTo>
                    <a:pt x="1385062" y="2920852"/>
                  </a:moveTo>
                  <a:lnTo>
                    <a:pt x="994375" y="2920852"/>
                  </a:lnTo>
                  <a:lnTo>
                    <a:pt x="1021318" y="2793859"/>
                  </a:lnTo>
                  <a:lnTo>
                    <a:pt x="1414279" y="2793859"/>
                  </a:lnTo>
                  <a:lnTo>
                    <a:pt x="1385062" y="2920852"/>
                  </a:lnTo>
                  <a:close/>
                </a:path>
                <a:path w="12747625" h="12699365">
                  <a:moveTo>
                    <a:pt x="1936730" y="2920852"/>
                  </a:moveTo>
                  <a:lnTo>
                    <a:pt x="1747608" y="2920852"/>
                  </a:lnTo>
                  <a:lnTo>
                    <a:pt x="1778050" y="2793859"/>
                  </a:lnTo>
                  <a:lnTo>
                    <a:pt x="1968077" y="2793859"/>
                  </a:lnTo>
                  <a:lnTo>
                    <a:pt x="1936730" y="2920852"/>
                  </a:lnTo>
                  <a:close/>
                </a:path>
                <a:path w="12747625" h="12699365">
                  <a:moveTo>
                    <a:pt x="2939799" y="2920852"/>
                  </a:moveTo>
                  <a:lnTo>
                    <a:pt x="2240392" y="2920852"/>
                  </a:lnTo>
                  <a:lnTo>
                    <a:pt x="2272932" y="2793859"/>
                  </a:lnTo>
                  <a:lnTo>
                    <a:pt x="2975823" y="2793859"/>
                  </a:lnTo>
                  <a:lnTo>
                    <a:pt x="2939799" y="2920852"/>
                  </a:lnTo>
                  <a:close/>
                </a:path>
                <a:path w="12747625" h="12699365">
                  <a:moveTo>
                    <a:pt x="11739308" y="2920852"/>
                  </a:moveTo>
                  <a:lnTo>
                    <a:pt x="11363551" y="2920852"/>
                  </a:lnTo>
                  <a:lnTo>
                    <a:pt x="11335439" y="2793859"/>
                  </a:lnTo>
                  <a:lnTo>
                    <a:pt x="11712546" y="2793859"/>
                  </a:lnTo>
                  <a:lnTo>
                    <a:pt x="11739308" y="2920852"/>
                  </a:lnTo>
                  <a:close/>
                </a:path>
                <a:path w="12747625" h="12699365">
                  <a:moveTo>
                    <a:pt x="1299626" y="3047846"/>
                  </a:moveTo>
                  <a:lnTo>
                    <a:pt x="915601" y="3047846"/>
                  </a:lnTo>
                  <a:lnTo>
                    <a:pt x="941517" y="2920852"/>
                  </a:lnTo>
                  <a:lnTo>
                    <a:pt x="1327733" y="2920852"/>
                  </a:lnTo>
                  <a:lnTo>
                    <a:pt x="1299626" y="3047846"/>
                  </a:lnTo>
                  <a:close/>
                </a:path>
                <a:path w="12747625" h="12699365">
                  <a:moveTo>
                    <a:pt x="1815296" y="3047846"/>
                  </a:moveTo>
                  <a:lnTo>
                    <a:pt x="1658639" y="3047846"/>
                  </a:lnTo>
                  <a:lnTo>
                    <a:pt x="1687902" y="2920852"/>
                  </a:lnTo>
                  <a:lnTo>
                    <a:pt x="1845063" y="2920852"/>
                  </a:lnTo>
                  <a:lnTo>
                    <a:pt x="1815296" y="3047846"/>
                  </a:lnTo>
                  <a:close/>
                </a:path>
                <a:path w="12747625" h="12699365">
                  <a:moveTo>
                    <a:pt x="2834385" y="3047846"/>
                  </a:moveTo>
                  <a:lnTo>
                    <a:pt x="2146474" y="3047846"/>
                  </a:lnTo>
                  <a:lnTo>
                    <a:pt x="2177104" y="2920852"/>
                  </a:lnTo>
                  <a:lnTo>
                    <a:pt x="2868968" y="2920852"/>
                  </a:lnTo>
                  <a:lnTo>
                    <a:pt x="2834385" y="3047846"/>
                  </a:lnTo>
                  <a:close/>
                </a:path>
                <a:path w="12747625" h="12699365">
                  <a:moveTo>
                    <a:pt x="11817534" y="3047846"/>
                  </a:moveTo>
                  <a:lnTo>
                    <a:pt x="11445734" y="3047846"/>
                  </a:lnTo>
                  <a:lnTo>
                    <a:pt x="11418700" y="2920852"/>
                  </a:lnTo>
                  <a:lnTo>
                    <a:pt x="11791802" y="2920852"/>
                  </a:lnTo>
                  <a:lnTo>
                    <a:pt x="11817534" y="3047846"/>
                  </a:lnTo>
                  <a:close/>
                </a:path>
                <a:path w="12747625" h="12699365">
                  <a:moveTo>
                    <a:pt x="1217558" y="3174839"/>
                  </a:moveTo>
                  <a:lnTo>
                    <a:pt x="839881" y="3174839"/>
                  </a:lnTo>
                  <a:lnTo>
                    <a:pt x="864782" y="3047846"/>
                  </a:lnTo>
                  <a:lnTo>
                    <a:pt x="1244536" y="3047846"/>
                  </a:lnTo>
                  <a:lnTo>
                    <a:pt x="1217558" y="3174839"/>
                  </a:lnTo>
                  <a:close/>
                </a:path>
                <a:path w="12747625" h="12699365">
                  <a:moveTo>
                    <a:pt x="1728384" y="3174839"/>
                  </a:moveTo>
                  <a:lnTo>
                    <a:pt x="1573216" y="3174839"/>
                  </a:lnTo>
                  <a:lnTo>
                    <a:pt x="1601296" y="3047846"/>
                  </a:lnTo>
                  <a:lnTo>
                    <a:pt x="1756958" y="3047846"/>
                  </a:lnTo>
                  <a:lnTo>
                    <a:pt x="1728384" y="3174839"/>
                  </a:lnTo>
                  <a:close/>
                </a:path>
                <a:path w="12747625" h="12699365">
                  <a:moveTo>
                    <a:pt x="2701700" y="3174839"/>
                  </a:moveTo>
                  <a:lnTo>
                    <a:pt x="2056452" y="3174839"/>
                  </a:lnTo>
                  <a:lnTo>
                    <a:pt x="2086147" y="3047846"/>
                  </a:lnTo>
                  <a:lnTo>
                    <a:pt x="2734016" y="3047846"/>
                  </a:lnTo>
                  <a:lnTo>
                    <a:pt x="2701700" y="3174839"/>
                  </a:lnTo>
                  <a:close/>
                </a:path>
                <a:path w="12747625" h="12699365">
                  <a:moveTo>
                    <a:pt x="11892667" y="3174839"/>
                  </a:moveTo>
                  <a:lnTo>
                    <a:pt x="11524676" y="3174839"/>
                  </a:lnTo>
                  <a:lnTo>
                    <a:pt x="11498723" y="3047846"/>
                  </a:lnTo>
                  <a:lnTo>
                    <a:pt x="11867967" y="3047846"/>
                  </a:lnTo>
                  <a:lnTo>
                    <a:pt x="11892667" y="3174839"/>
                  </a:lnTo>
                  <a:close/>
                </a:path>
                <a:path w="12747625" h="12699365">
                  <a:moveTo>
                    <a:pt x="1138804" y="3301833"/>
                  </a:moveTo>
                  <a:lnTo>
                    <a:pt x="767220" y="3301833"/>
                  </a:lnTo>
                  <a:lnTo>
                    <a:pt x="791099" y="3174839"/>
                  </a:lnTo>
                  <a:lnTo>
                    <a:pt x="1164695" y="3174839"/>
                  </a:lnTo>
                  <a:lnTo>
                    <a:pt x="1138804" y="3301833"/>
                  </a:lnTo>
                  <a:close/>
                </a:path>
                <a:path w="12747625" h="12699365">
                  <a:moveTo>
                    <a:pt x="1645059" y="3301833"/>
                  </a:moveTo>
                  <a:lnTo>
                    <a:pt x="1491357" y="3301833"/>
                  </a:lnTo>
                  <a:lnTo>
                    <a:pt x="1518247" y="3174839"/>
                  </a:lnTo>
                  <a:lnTo>
                    <a:pt x="1672434" y="3174839"/>
                  </a:lnTo>
                  <a:lnTo>
                    <a:pt x="1645059" y="3301833"/>
                  </a:lnTo>
                  <a:close/>
                </a:path>
                <a:path w="12747625" h="12699365">
                  <a:moveTo>
                    <a:pt x="2608223" y="3301833"/>
                  </a:moveTo>
                  <a:lnTo>
                    <a:pt x="1940844" y="3301833"/>
                  </a:lnTo>
                  <a:lnTo>
                    <a:pt x="1969268" y="3174839"/>
                  </a:lnTo>
                  <a:lnTo>
                    <a:pt x="2638798" y="3174839"/>
                  </a:lnTo>
                  <a:lnTo>
                    <a:pt x="2608223" y="3301833"/>
                  </a:lnTo>
                  <a:close/>
                </a:path>
                <a:path w="12747625" h="12699365">
                  <a:moveTo>
                    <a:pt x="11238246" y="3301833"/>
                  </a:moveTo>
                  <a:lnTo>
                    <a:pt x="11101497" y="3301833"/>
                  </a:lnTo>
                  <a:lnTo>
                    <a:pt x="11209954" y="3174839"/>
                  </a:lnTo>
                  <a:lnTo>
                    <a:pt x="11238246" y="3301833"/>
                  </a:lnTo>
                  <a:close/>
                </a:path>
                <a:path w="12747625" h="12699365">
                  <a:moveTo>
                    <a:pt x="11964698" y="3301833"/>
                  </a:moveTo>
                  <a:lnTo>
                    <a:pt x="11600367" y="3301833"/>
                  </a:lnTo>
                  <a:lnTo>
                    <a:pt x="11575498" y="3174839"/>
                  </a:lnTo>
                  <a:lnTo>
                    <a:pt x="11941033" y="3174839"/>
                  </a:lnTo>
                  <a:lnTo>
                    <a:pt x="11964698" y="3301833"/>
                  </a:lnTo>
                  <a:close/>
                </a:path>
                <a:path w="12747625" h="12699365">
                  <a:moveTo>
                    <a:pt x="1088115" y="3428827"/>
                  </a:moveTo>
                  <a:lnTo>
                    <a:pt x="720492" y="3428827"/>
                  </a:lnTo>
                  <a:lnTo>
                    <a:pt x="743684" y="3301833"/>
                  </a:lnTo>
                  <a:lnTo>
                    <a:pt x="1113275" y="3301833"/>
                  </a:lnTo>
                  <a:lnTo>
                    <a:pt x="1088115" y="3428827"/>
                  </a:lnTo>
                  <a:close/>
                </a:path>
                <a:path w="12747625" h="12699365">
                  <a:moveTo>
                    <a:pt x="1565336" y="3428827"/>
                  </a:moveTo>
                  <a:lnTo>
                    <a:pt x="1413076" y="3428827"/>
                  </a:lnTo>
                  <a:lnTo>
                    <a:pt x="1438771" y="3301833"/>
                  </a:lnTo>
                  <a:lnTo>
                    <a:pt x="1591508" y="3301833"/>
                  </a:lnTo>
                  <a:lnTo>
                    <a:pt x="1565336" y="3428827"/>
                  </a:lnTo>
                  <a:close/>
                </a:path>
                <a:path w="12747625" h="12699365">
                  <a:moveTo>
                    <a:pt x="2315845" y="3682814"/>
                  </a:moveTo>
                  <a:lnTo>
                    <a:pt x="1884960" y="3301833"/>
                  </a:lnTo>
                  <a:lnTo>
                    <a:pt x="2515536" y="3301833"/>
                  </a:lnTo>
                  <a:lnTo>
                    <a:pt x="2485549" y="3428827"/>
                  </a:lnTo>
                  <a:lnTo>
                    <a:pt x="2426995" y="3428827"/>
                  </a:lnTo>
                  <a:lnTo>
                    <a:pt x="2398448" y="3555821"/>
                  </a:lnTo>
                  <a:lnTo>
                    <a:pt x="2342864" y="3555821"/>
                  </a:lnTo>
                  <a:lnTo>
                    <a:pt x="2315845" y="3682814"/>
                  </a:lnTo>
                  <a:close/>
                </a:path>
                <a:path w="12747625" h="12699365">
                  <a:moveTo>
                    <a:pt x="11320577" y="3428827"/>
                  </a:moveTo>
                  <a:lnTo>
                    <a:pt x="11182875" y="3428827"/>
                  </a:lnTo>
                  <a:lnTo>
                    <a:pt x="11156127" y="3301833"/>
                  </a:lnTo>
                  <a:lnTo>
                    <a:pt x="11293558" y="3301833"/>
                  </a:lnTo>
                  <a:lnTo>
                    <a:pt x="11320577" y="3428827"/>
                  </a:lnTo>
                  <a:close/>
                </a:path>
                <a:path w="12747625" h="12699365">
                  <a:moveTo>
                    <a:pt x="12033618" y="3428827"/>
                  </a:moveTo>
                  <a:lnTo>
                    <a:pt x="11672796" y="3428827"/>
                  </a:lnTo>
                  <a:lnTo>
                    <a:pt x="11649015" y="3301833"/>
                  </a:lnTo>
                  <a:lnTo>
                    <a:pt x="12010990" y="3301833"/>
                  </a:lnTo>
                  <a:lnTo>
                    <a:pt x="12033618" y="3428827"/>
                  </a:lnTo>
                  <a:close/>
                </a:path>
                <a:path w="12747625" h="12699365">
                  <a:moveTo>
                    <a:pt x="1014873" y="3555821"/>
                  </a:moveTo>
                  <a:lnTo>
                    <a:pt x="652983" y="3555821"/>
                  </a:lnTo>
                  <a:lnTo>
                    <a:pt x="675140" y="3428827"/>
                  </a:lnTo>
                  <a:lnTo>
                    <a:pt x="1038911" y="3428827"/>
                  </a:lnTo>
                  <a:lnTo>
                    <a:pt x="1014873" y="3555821"/>
                  </a:lnTo>
                  <a:close/>
                </a:path>
                <a:path w="12747625" h="12699365">
                  <a:moveTo>
                    <a:pt x="1489232" y="3555821"/>
                  </a:moveTo>
                  <a:lnTo>
                    <a:pt x="1338390" y="3555821"/>
                  </a:lnTo>
                  <a:lnTo>
                    <a:pt x="1362885" y="3428827"/>
                  </a:lnTo>
                  <a:lnTo>
                    <a:pt x="1514197" y="3428827"/>
                  </a:lnTo>
                  <a:lnTo>
                    <a:pt x="1489232" y="3555821"/>
                  </a:lnTo>
                  <a:close/>
                </a:path>
                <a:path w="12747625" h="12699365">
                  <a:moveTo>
                    <a:pt x="3149830" y="3682814"/>
                  </a:moveTo>
                  <a:lnTo>
                    <a:pt x="2745473" y="3682814"/>
                  </a:lnTo>
                  <a:lnTo>
                    <a:pt x="2775983" y="3555821"/>
                  </a:lnTo>
                  <a:lnTo>
                    <a:pt x="2838478" y="3555821"/>
                  </a:lnTo>
                  <a:lnTo>
                    <a:pt x="2870460" y="3428827"/>
                  </a:lnTo>
                  <a:lnTo>
                    <a:pt x="2935879" y="3428827"/>
                  </a:lnTo>
                  <a:lnTo>
                    <a:pt x="3182521" y="3555821"/>
                  </a:lnTo>
                  <a:lnTo>
                    <a:pt x="3149830" y="3682814"/>
                  </a:lnTo>
                  <a:close/>
                </a:path>
                <a:path w="12747625" h="12699365">
                  <a:moveTo>
                    <a:pt x="11399070" y="3555821"/>
                  </a:moveTo>
                  <a:lnTo>
                    <a:pt x="11260794" y="3555821"/>
                  </a:lnTo>
                  <a:lnTo>
                    <a:pt x="11235215" y="3428827"/>
                  </a:lnTo>
                  <a:lnTo>
                    <a:pt x="11373334" y="3428827"/>
                  </a:lnTo>
                  <a:lnTo>
                    <a:pt x="11399070" y="3555821"/>
                  </a:lnTo>
                  <a:close/>
                </a:path>
                <a:path w="12747625" h="12699365">
                  <a:moveTo>
                    <a:pt x="12099419" y="3555821"/>
                  </a:moveTo>
                  <a:lnTo>
                    <a:pt x="11741955" y="3555821"/>
                  </a:lnTo>
                  <a:lnTo>
                    <a:pt x="11719266" y="3428827"/>
                  </a:lnTo>
                  <a:lnTo>
                    <a:pt x="12077832" y="3428827"/>
                  </a:lnTo>
                  <a:lnTo>
                    <a:pt x="12099419" y="3555821"/>
                  </a:lnTo>
                  <a:close/>
                </a:path>
                <a:path w="12747625" h="12699365">
                  <a:moveTo>
                    <a:pt x="945061" y="3682814"/>
                  </a:moveTo>
                  <a:lnTo>
                    <a:pt x="922569" y="3682814"/>
                  </a:lnTo>
                  <a:lnTo>
                    <a:pt x="631173" y="3555821"/>
                  </a:lnTo>
                  <a:lnTo>
                    <a:pt x="967945" y="3555821"/>
                  </a:lnTo>
                  <a:lnTo>
                    <a:pt x="945061" y="3682814"/>
                  </a:lnTo>
                  <a:close/>
                </a:path>
                <a:path w="12747625" h="12699365">
                  <a:moveTo>
                    <a:pt x="1416767" y="3682814"/>
                  </a:moveTo>
                  <a:lnTo>
                    <a:pt x="1290604" y="3682814"/>
                  </a:lnTo>
                  <a:lnTo>
                    <a:pt x="1314296" y="3555821"/>
                  </a:lnTo>
                  <a:lnTo>
                    <a:pt x="1440517" y="3555821"/>
                  </a:lnTo>
                  <a:lnTo>
                    <a:pt x="1416767" y="3682814"/>
                  </a:lnTo>
                  <a:close/>
                </a:path>
                <a:path w="12747625" h="12699365">
                  <a:moveTo>
                    <a:pt x="11473693" y="3682814"/>
                  </a:moveTo>
                  <a:lnTo>
                    <a:pt x="11310740" y="3682814"/>
                  </a:lnTo>
                  <a:lnTo>
                    <a:pt x="11285970" y="3555821"/>
                  </a:lnTo>
                  <a:lnTo>
                    <a:pt x="11449250" y="3555821"/>
                  </a:lnTo>
                  <a:lnTo>
                    <a:pt x="11473693" y="3682814"/>
                  </a:lnTo>
                  <a:close/>
                </a:path>
                <a:path w="12747625" h="12699365">
                  <a:moveTo>
                    <a:pt x="12162092" y="3682814"/>
                  </a:moveTo>
                  <a:lnTo>
                    <a:pt x="11807834" y="3682814"/>
                  </a:lnTo>
                  <a:lnTo>
                    <a:pt x="11786239" y="3555821"/>
                  </a:lnTo>
                  <a:lnTo>
                    <a:pt x="12141549" y="3555821"/>
                  </a:lnTo>
                  <a:lnTo>
                    <a:pt x="12162092" y="3682814"/>
                  </a:lnTo>
                  <a:close/>
                </a:path>
                <a:path w="12747625" h="12699365">
                  <a:moveTo>
                    <a:pt x="1370484" y="3809808"/>
                  </a:moveTo>
                  <a:lnTo>
                    <a:pt x="1221945" y="3809808"/>
                  </a:lnTo>
                  <a:lnTo>
                    <a:pt x="1244428" y="3682814"/>
                  </a:lnTo>
                  <a:lnTo>
                    <a:pt x="1393422" y="3682814"/>
                  </a:lnTo>
                  <a:lnTo>
                    <a:pt x="1370484" y="3809808"/>
                  </a:lnTo>
                  <a:close/>
                </a:path>
                <a:path w="12747625" h="12699365">
                  <a:moveTo>
                    <a:pt x="3054863" y="3809808"/>
                  </a:moveTo>
                  <a:lnTo>
                    <a:pt x="2656905" y="3809808"/>
                  </a:lnTo>
                  <a:lnTo>
                    <a:pt x="2685932" y="3682814"/>
                  </a:lnTo>
                  <a:lnTo>
                    <a:pt x="3085999" y="3682814"/>
                  </a:lnTo>
                  <a:lnTo>
                    <a:pt x="3054863" y="3809808"/>
                  </a:lnTo>
                  <a:close/>
                </a:path>
                <a:path w="12747625" h="12699365">
                  <a:moveTo>
                    <a:pt x="11521278" y="3809808"/>
                  </a:moveTo>
                  <a:lnTo>
                    <a:pt x="11382549" y="3809808"/>
                  </a:lnTo>
                  <a:lnTo>
                    <a:pt x="11359036" y="3682814"/>
                  </a:lnTo>
                  <a:lnTo>
                    <a:pt x="11497703" y="3682814"/>
                  </a:lnTo>
                  <a:lnTo>
                    <a:pt x="11521278" y="3809808"/>
                  </a:lnTo>
                  <a:close/>
                </a:path>
                <a:path w="12747625" h="12699365">
                  <a:moveTo>
                    <a:pt x="12221630" y="3809808"/>
                  </a:moveTo>
                  <a:lnTo>
                    <a:pt x="11870425" y="3809808"/>
                  </a:lnTo>
                  <a:lnTo>
                    <a:pt x="11849927" y="3682814"/>
                  </a:lnTo>
                  <a:lnTo>
                    <a:pt x="12202133" y="3682814"/>
                  </a:lnTo>
                  <a:lnTo>
                    <a:pt x="12221630" y="3809808"/>
                  </a:lnTo>
                  <a:close/>
                </a:path>
                <a:path w="12747625" h="12699365">
                  <a:moveTo>
                    <a:pt x="1304117" y="3936802"/>
                  </a:moveTo>
                  <a:lnTo>
                    <a:pt x="1156922" y="3936802"/>
                  </a:lnTo>
                  <a:lnTo>
                    <a:pt x="1178191" y="3809808"/>
                  </a:lnTo>
                  <a:lnTo>
                    <a:pt x="1325830" y="3809808"/>
                  </a:lnTo>
                  <a:lnTo>
                    <a:pt x="1304117" y="3936802"/>
                  </a:lnTo>
                  <a:close/>
                </a:path>
                <a:path w="12747625" h="12699365">
                  <a:moveTo>
                    <a:pt x="2964596" y="3936802"/>
                  </a:moveTo>
                  <a:lnTo>
                    <a:pt x="2572821" y="3936802"/>
                  </a:lnTo>
                  <a:lnTo>
                    <a:pt x="2600349" y="3809808"/>
                  </a:lnTo>
                  <a:lnTo>
                    <a:pt x="2994160" y="3809808"/>
                  </a:lnTo>
                  <a:lnTo>
                    <a:pt x="2964596" y="3936802"/>
                  </a:lnTo>
                  <a:close/>
                </a:path>
                <a:path w="12747625" h="12699365">
                  <a:moveTo>
                    <a:pt x="11589630" y="3936802"/>
                  </a:moveTo>
                  <a:lnTo>
                    <a:pt x="11450547" y="3936802"/>
                  </a:lnTo>
                  <a:lnTo>
                    <a:pt x="11428296" y="3809808"/>
                  </a:lnTo>
                  <a:lnTo>
                    <a:pt x="11567283" y="3809808"/>
                  </a:lnTo>
                  <a:lnTo>
                    <a:pt x="11589630" y="3936802"/>
                  </a:lnTo>
                  <a:close/>
                </a:path>
                <a:path w="12747625" h="12699365">
                  <a:moveTo>
                    <a:pt x="12278022" y="3936802"/>
                  </a:moveTo>
                  <a:lnTo>
                    <a:pt x="11929716" y="3936802"/>
                  </a:lnTo>
                  <a:lnTo>
                    <a:pt x="11910319" y="3809808"/>
                  </a:lnTo>
                  <a:lnTo>
                    <a:pt x="12259574" y="3809808"/>
                  </a:lnTo>
                  <a:lnTo>
                    <a:pt x="12278022" y="3936802"/>
                  </a:lnTo>
                  <a:close/>
                </a:path>
                <a:path w="12747625" h="12699365">
                  <a:moveTo>
                    <a:pt x="1241430" y="4063794"/>
                  </a:moveTo>
                  <a:lnTo>
                    <a:pt x="1095551" y="4063794"/>
                  </a:lnTo>
                  <a:lnTo>
                    <a:pt x="1115601" y="3936802"/>
                  </a:lnTo>
                  <a:lnTo>
                    <a:pt x="1261915" y="3936802"/>
                  </a:lnTo>
                  <a:lnTo>
                    <a:pt x="1241430" y="4063794"/>
                  </a:lnTo>
                  <a:close/>
                </a:path>
                <a:path w="12747625" h="12699365">
                  <a:moveTo>
                    <a:pt x="2879076" y="4063794"/>
                  </a:moveTo>
                  <a:lnTo>
                    <a:pt x="2493267" y="4063794"/>
                  </a:lnTo>
                  <a:lnTo>
                    <a:pt x="2519279" y="3936802"/>
                  </a:lnTo>
                  <a:lnTo>
                    <a:pt x="2907053" y="3936802"/>
                  </a:lnTo>
                  <a:lnTo>
                    <a:pt x="2879076" y="4063794"/>
                  </a:lnTo>
                  <a:close/>
                </a:path>
                <a:path w="12747625" h="12699365">
                  <a:moveTo>
                    <a:pt x="11654031" y="4063794"/>
                  </a:moveTo>
                  <a:lnTo>
                    <a:pt x="11514795" y="4063794"/>
                  </a:lnTo>
                  <a:lnTo>
                    <a:pt x="11493800" y="3936802"/>
                  </a:lnTo>
                  <a:lnTo>
                    <a:pt x="11633005" y="3936802"/>
                  </a:lnTo>
                  <a:lnTo>
                    <a:pt x="11654031" y="4063794"/>
                  </a:lnTo>
                  <a:close/>
                </a:path>
                <a:path w="12747625" h="12699365">
                  <a:moveTo>
                    <a:pt x="12331261" y="4063794"/>
                  </a:moveTo>
                  <a:lnTo>
                    <a:pt x="11967406" y="4063794"/>
                  </a:lnTo>
                  <a:lnTo>
                    <a:pt x="11948745" y="3936802"/>
                  </a:lnTo>
                  <a:lnTo>
                    <a:pt x="12313865" y="3936802"/>
                  </a:lnTo>
                  <a:lnTo>
                    <a:pt x="12331261" y="4063794"/>
                  </a:lnTo>
                  <a:close/>
                </a:path>
                <a:path w="12747625" h="12699365">
                  <a:moveTo>
                    <a:pt x="1182440" y="4190789"/>
                  </a:moveTo>
                  <a:lnTo>
                    <a:pt x="1037850" y="4190789"/>
                  </a:lnTo>
                  <a:lnTo>
                    <a:pt x="1056675" y="4063794"/>
                  </a:lnTo>
                  <a:lnTo>
                    <a:pt x="1201692" y="4063794"/>
                  </a:lnTo>
                  <a:lnTo>
                    <a:pt x="1182440" y="4190789"/>
                  </a:lnTo>
                  <a:close/>
                </a:path>
                <a:path w="12747625" h="12699365">
                  <a:moveTo>
                    <a:pt x="2798350" y="4190789"/>
                  </a:moveTo>
                  <a:lnTo>
                    <a:pt x="2418284" y="4190789"/>
                  </a:lnTo>
                  <a:lnTo>
                    <a:pt x="2442767" y="4063794"/>
                  </a:lnTo>
                  <a:lnTo>
                    <a:pt x="2824724" y="4063794"/>
                  </a:lnTo>
                  <a:lnTo>
                    <a:pt x="2798350" y="4190789"/>
                  </a:lnTo>
                  <a:close/>
                </a:path>
                <a:path w="12747625" h="12699365">
                  <a:moveTo>
                    <a:pt x="11694756" y="4190789"/>
                  </a:moveTo>
                  <a:lnTo>
                    <a:pt x="11555506" y="4190789"/>
                  </a:lnTo>
                  <a:lnTo>
                    <a:pt x="11535365" y="4063794"/>
                  </a:lnTo>
                  <a:lnTo>
                    <a:pt x="11674615" y="4063794"/>
                  </a:lnTo>
                  <a:lnTo>
                    <a:pt x="11694756" y="4190789"/>
                  </a:lnTo>
                  <a:close/>
                </a:path>
                <a:path w="12747625" h="12699365">
                  <a:moveTo>
                    <a:pt x="12364998" y="4190789"/>
                  </a:moveTo>
                  <a:lnTo>
                    <a:pt x="12021180" y="4190789"/>
                  </a:lnTo>
                  <a:lnTo>
                    <a:pt x="12003625" y="4063794"/>
                  </a:lnTo>
                  <a:lnTo>
                    <a:pt x="12348305" y="4063794"/>
                  </a:lnTo>
                  <a:lnTo>
                    <a:pt x="12364998" y="4190789"/>
                  </a:lnTo>
                  <a:close/>
                </a:path>
                <a:path w="12747625" h="12699365">
                  <a:moveTo>
                    <a:pt x="1127165" y="4317783"/>
                  </a:moveTo>
                  <a:lnTo>
                    <a:pt x="1001429" y="4317783"/>
                  </a:lnTo>
                  <a:lnTo>
                    <a:pt x="1019434" y="4190789"/>
                  </a:lnTo>
                  <a:lnTo>
                    <a:pt x="1145176" y="4190789"/>
                  </a:lnTo>
                  <a:lnTo>
                    <a:pt x="1127165" y="4317783"/>
                  </a:lnTo>
                  <a:close/>
                </a:path>
                <a:path w="12747625" h="12699365">
                  <a:moveTo>
                    <a:pt x="2722467" y="4317783"/>
                  </a:moveTo>
                  <a:lnTo>
                    <a:pt x="2347919" y="4317783"/>
                  </a:lnTo>
                  <a:lnTo>
                    <a:pt x="2370858" y="4190789"/>
                  </a:lnTo>
                  <a:lnTo>
                    <a:pt x="2747221" y="4190789"/>
                  </a:lnTo>
                  <a:lnTo>
                    <a:pt x="2722467" y="4317783"/>
                  </a:lnTo>
                  <a:close/>
                </a:path>
                <a:path w="12747625" h="12699365">
                  <a:moveTo>
                    <a:pt x="11752504" y="4317783"/>
                  </a:moveTo>
                  <a:lnTo>
                    <a:pt x="11613323" y="4317783"/>
                  </a:lnTo>
                  <a:lnTo>
                    <a:pt x="11594489" y="4190789"/>
                  </a:lnTo>
                  <a:lnTo>
                    <a:pt x="11733701" y="4190789"/>
                  </a:lnTo>
                  <a:lnTo>
                    <a:pt x="11752504" y="4317783"/>
                  </a:lnTo>
                  <a:close/>
                </a:path>
                <a:path w="12747625" h="12699365">
                  <a:moveTo>
                    <a:pt x="12412962" y="4317783"/>
                  </a:moveTo>
                  <a:lnTo>
                    <a:pt x="12071628" y="4317783"/>
                  </a:lnTo>
                  <a:lnTo>
                    <a:pt x="12055182" y="4190789"/>
                  </a:lnTo>
                  <a:lnTo>
                    <a:pt x="12397327" y="4190789"/>
                  </a:lnTo>
                  <a:lnTo>
                    <a:pt x="12412962" y="4317783"/>
                  </a:lnTo>
                  <a:close/>
                </a:path>
                <a:path w="12747625" h="12699365">
                  <a:moveTo>
                    <a:pt x="1092387" y="4444776"/>
                  </a:moveTo>
                  <a:lnTo>
                    <a:pt x="949876" y="4444776"/>
                  </a:lnTo>
                  <a:lnTo>
                    <a:pt x="966649" y="4317783"/>
                  </a:lnTo>
                  <a:lnTo>
                    <a:pt x="1109568" y="4317783"/>
                  </a:lnTo>
                  <a:lnTo>
                    <a:pt x="1092387" y="4444776"/>
                  </a:lnTo>
                  <a:close/>
                </a:path>
                <a:path w="12747625" h="12699365">
                  <a:moveTo>
                    <a:pt x="2651475" y="4444776"/>
                  </a:moveTo>
                  <a:lnTo>
                    <a:pt x="2303595" y="4444776"/>
                  </a:lnTo>
                  <a:lnTo>
                    <a:pt x="2325497" y="4317783"/>
                  </a:lnTo>
                  <a:lnTo>
                    <a:pt x="2674593" y="4317783"/>
                  </a:lnTo>
                  <a:lnTo>
                    <a:pt x="2651475" y="4444776"/>
                  </a:lnTo>
                  <a:close/>
                </a:path>
                <a:path w="12747625" h="12699365">
                  <a:moveTo>
                    <a:pt x="11805873" y="4444776"/>
                  </a:moveTo>
                  <a:lnTo>
                    <a:pt x="11667395" y="4444776"/>
                  </a:lnTo>
                  <a:lnTo>
                    <a:pt x="11649661" y="4317783"/>
                  </a:lnTo>
                  <a:lnTo>
                    <a:pt x="11788601" y="4317783"/>
                  </a:lnTo>
                  <a:lnTo>
                    <a:pt x="11805873" y="4444776"/>
                  </a:lnTo>
                  <a:close/>
                </a:path>
                <a:path w="12747625" h="12699365">
                  <a:moveTo>
                    <a:pt x="12457752" y="4444776"/>
                  </a:moveTo>
                  <a:lnTo>
                    <a:pt x="12118743" y="4444776"/>
                  </a:lnTo>
                  <a:lnTo>
                    <a:pt x="12103409" y="4317783"/>
                  </a:lnTo>
                  <a:lnTo>
                    <a:pt x="12443176" y="4317783"/>
                  </a:lnTo>
                  <a:lnTo>
                    <a:pt x="12457752" y="4444776"/>
                  </a:lnTo>
                  <a:close/>
                </a:path>
                <a:path w="12747625" h="12699365">
                  <a:moveTo>
                    <a:pt x="1043340" y="4571770"/>
                  </a:moveTo>
                  <a:lnTo>
                    <a:pt x="902036" y="4571770"/>
                  </a:lnTo>
                  <a:lnTo>
                    <a:pt x="917570" y="4444776"/>
                  </a:lnTo>
                  <a:lnTo>
                    <a:pt x="1059272" y="4444776"/>
                  </a:lnTo>
                  <a:lnTo>
                    <a:pt x="1043340" y="4571770"/>
                  </a:lnTo>
                  <a:close/>
                </a:path>
                <a:path w="12747625" h="12699365">
                  <a:moveTo>
                    <a:pt x="2585420" y="4571770"/>
                  </a:moveTo>
                  <a:lnTo>
                    <a:pt x="2241022" y="4571770"/>
                  </a:lnTo>
                  <a:lnTo>
                    <a:pt x="2261357" y="4444776"/>
                  </a:lnTo>
                  <a:lnTo>
                    <a:pt x="2606888" y="4444776"/>
                  </a:lnTo>
                  <a:lnTo>
                    <a:pt x="2585420" y="4571770"/>
                  </a:lnTo>
                  <a:close/>
                </a:path>
                <a:path w="12747625" h="12699365">
                  <a:moveTo>
                    <a:pt x="11839009" y="4571770"/>
                  </a:moveTo>
                  <a:lnTo>
                    <a:pt x="11701420" y="4571770"/>
                  </a:lnTo>
                  <a:lnTo>
                    <a:pt x="11684647" y="4444776"/>
                  </a:lnTo>
                  <a:lnTo>
                    <a:pt x="11822676" y="4444776"/>
                  </a:lnTo>
                  <a:lnTo>
                    <a:pt x="11839009" y="4571770"/>
                  </a:lnTo>
                  <a:close/>
                </a:path>
                <a:path w="12747625" h="12699365">
                  <a:moveTo>
                    <a:pt x="12499356" y="4571770"/>
                  </a:moveTo>
                  <a:lnTo>
                    <a:pt x="12162515" y="4571770"/>
                  </a:lnTo>
                  <a:lnTo>
                    <a:pt x="12148296" y="4444776"/>
                  </a:lnTo>
                  <a:lnTo>
                    <a:pt x="12485843" y="4444776"/>
                  </a:lnTo>
                  <a:lnTo>
                    <a:pt x="12499356" y="4571770"/>
                  </a:lnTo>
                  <a:close/>
                </a:path>
                <a:path w="12747625" h="12699365">
                  <a:moveTo>
                    <a:pt x="998051" y="4698764"/>
                  </a:moveTo>
                  <a:lnTo>
                    <a:pt x="872212" y="4698764"/>
                  </a:lnTo>
                  <a:lnTo>
                    <a:pt x="886916" y="4571770"/>
                  </a:lnTo>
                  <a:lnTo>
                    <a:pt x="1012729" y="4571770"/>
                  </a:lnTo>
                  <a:lnTo>
                    <a:pt x="998051" y="4698764"/>
                  </a:lnTo>
                  <a:close/>
                </a:path>
                <a:path w="12747625" h="12699365">
                  <a:moveTo>
                    <a:pt x="1761803" y="4825757"/>
                  </a:moveTo>
                  <a:lnTo>
                    <a:pt x="1223921" y="4825757"/>
                  </a:lnTo>
                  <a:lnTo>
                    <a:pt x="1238842" y="4698764"/>
                  </a:lnTo>
                  <a:lnTo>
                    <a:pt x="1254253" y="4698764"/>
                  </a:lnTo>
                  <a:lnTo>
                    <a:pt x="1270153" y="4571770"/>
                  </a:lnTo>
                  <a:lnTo>
                    <a:pt x="1761803" y="4825757"/>
                  </a:lnTo>
                  <a:close/>
                </a:path>
                <a:path w="12747625" h="12699365">
                  <a:moveTo>
                    <a:pt x="2544151" y="4698764"/>
                  </a:moveTo>
                  <a:lnTo>
                    <a:pt x="2183187" y="4698764"/>
                  </a:lnTo>
                  <a:lnTo>
                    <a:pt x="2201937" y="4571770"/>
                  </a:lnTo>
                  <a:lnTo>
                    <a:pt x="2564507" y="4571770"/>
                  </a:lnTo>
                  <a:lnTo>
                    <a:pt x="2544151" y="4698764"/>
                  </a:lnTo>
                  <a:close/>
                </a:path>
                <a:path w="12747625" h="12699365">
                  <a:moveTo>
                    <a:pt x="11885210" y="4698764"/>
                  </a:moveTo>
                  <a:lnTo>
                    <a:pt x="11748868" y="4698764"/>
                  </a:lnTo>
                  <a:lnTo>
                    <a:pt x="11733529" y="4571770"/>
                  </a:lnTo>
                  <a:lnTo>
                    <a:pt x="11870275" y="4571770"/>
                  </a:lnTo>
                  <a:lnTo>
                    <a:pt x="11885210" y="4698764"/>
                  </a:lnTo>
                  <a:close/>
                </a:path>
                <a:path w="12747625" h="12699365">
                  <a:moveTo>
                    <a:pt x="12525320" y="4698764"/>
                  </a:moveTo>
                  <a:lnTo>
                    <a:pt x="12189834" y="4698764"/>
                  </a:lnTo>
                  <a:lnTo>
                    <a:pt x="12176361" y="4571770"/>
                  </a:lnTo>
                  <a:lnTo>
                    <a:pt x="12512515" y="4571770"/>
                  </a:lnTo>
                  <a:lnTo>
                    <a:pt x="12525320" y="4698764"/>
                  </a:lnTo>
                  <a:close/>
                </a:path>
                <a:path w="12747625" h="12699365">
                  <a:moveTo>
                    <a:pt x="956538" y="4825757"/>
                  </a:moveTo>
                  <a:lnTo>
                    <a:pt x="830591" y="4825757"/>
                  </a:lnTo>
                  <a:lnTo>
                    <a:pt x="844048" y="4698764"/>
                  </a:lnTo>
                  <a:lnTo>
                    <a:pt x="969955" y="4698764"/>
                  </a:lnTo>
                  <a:lnTo>
                    <a:pt x="956538" y="4825757"/>
                  </a:lnTo>
                  <a:close/>
                </a:path>
                <a:path w="12747625" h="12699365">
                  <a:moveTo>
                    <a:pt x="2486432" y="4825757"/>
                  </a:moveTo>
                  <a:lnTo>
                    <a:pt x="2147282" y="4825757"/>
                  </a:lnTo>
                  <a:lnTo>
                    <a:pt x="2164968" y="4698764"/>
                  </a:lnTo>
                  <a:lnTo>
                    <a:pt x="2505112" y="4698764"/>
                  </a:lnTo>
                  <a:lnTo>
                    <a:pt x="2486432" y="4825757"/>
                  </a:lnTo>
                  <a:close/>
                </a:path>
                <a:path w="12747625" h="12699365">
                  <a:moveTo>
                    <a:pt x="11913689" y="4825757"/>
                  </a:moveTo>
                  <a:lnTo>
                    <a:pt x="11778122" y="4825757"/>
                  </a:lnTo>
                  <a:lnTo>
                    <a:pt x="11763733" y="4698764"/>
                  </a:lnTo>
                  <a:lnTo>
                    <a:pt x="11899681" y="4698764"/>
                  </a:lnTo>
                  <a:lnTo>
                    <a:pt x="11913689" y="4825757"/>
                  </a:lnTo>
                  <a:close/>
                </a:path>
                <a:path w="12747625" h="12699365">
                  <a:moveTo>
                    <a:pt x="12561598" y="4825757"/>
                  </a:moveTo>
                  <a:lnTo>
                    <a:pt x="12228013" y="4825757"/>
                  </a:lnTo>
                  <a:lnTo>
                    <a:pt x="12215661" y="4698764"/>
                  </a:lnTo>
                  <a:lnTo>
                    <a:pt x="12549860" y="4698764"/>
                  </a:lnTo>
                  <a:lnTo>
                    <a:pt x="12561598" y="4825757"/>
                  </a:lnTo>
                  <a:close/>
                </a:path>
                <a:path w="12747625" h="12699365">
                  <a:moveTo>
                    <a:pt x="930968" y="4952751"/>
                  </a:moveTo>
                  <a:lnTo>
                    <a:pt x="792724" y="4952751"/>
                  </a:lnTo>
                  <a:lnTo>
                    <a:pt x="804928" y="4825757"/>
                  </a:lnTo>
                  <a:lnTo>
                    <a:pt x="943542" y="4825757"/>
                  </a:lnTo>
                  <a:lnTo>
                    <a:pt x="930968" y="4952751"/>
                  </a:lnTo>
                  <a:close/>
                </a:path>
                <a:path w="12747625" h="12699365">
                  <a:moveTo>
                    <a:pt x="1715514" y="4952751"/>
                  </a:moveTo>
                  <a:lnTo>
                    <a:pt x="1182081" y="4952751"/>
                  </a:lnTo>
                  <a:lnTo>
                    <a:pt x="1195540" y="4825757"/>
                  </a:lnTo>
                  <a:lnTo>
                    <a:pt x="1730394" y="4825757"/>
                  </a:lnTo>
                  <a:lnTo>
                    <a:pt x="1715514" y="4952751"/>
                  </a:lnTo>
                  <a:close/>
                </a:path>
                <a:path w="12747625" h="12699365">
                  <a:moveTo>
                    <a:pt x="2433813" y="4952751"/>
                  </a:moveTo>
                  <a:lnTo>
                    <a:pt x="2097445" y="4952751"/>
                  </a:lnTo>
                  <a:lnTo>
                    <a:pt x="2113518" y="4825757"/>
                  </a:lnTo>
                  <a:lnTo>
                    <a:pt x="2450764" y="4825757"/>
                  </a:lnTo>
                  <a:lnTo>
                    <a:pt x="2433813" y="4952751"/>
                  </a:lnTo>
                  <a:close/>
                </a:path>
                <a:path w="12747625" h="12699365">
                  <a:moveTo>
                    <a:pt x="11952948" y="4952751"/>
                  </a:moveTo>
                  <a:lnTo>
                    <a:pt x="11818459" y="4952751"/>
                  </a:lnTo>
                  <a:lnTo>
                    <a:pt x="11805484" y="4825757"/>
                  </a:lnTo>
                  <a:lnTo>
                    <a:pt x="11940322" y="4825757"/>
                  </a:lnTo>
                  <a:lnTo>
                    <a:pt x="11952948" y="4952751"/>
                  </a:lnTo>
                  <a:close/>
                </a:path>
                <a:path w="12747625" h="12699365">
                  <a:moveTo>
                    <a:pt x="12594668" y="4952751"/>
                  </a:moveTo>
                  <a:lnTo>
                    <a:pt x="12262824" y="4952751"/>
                  </a:lnTo>
                  <a:lnTo>
                    <a:pt x="12251595" y="4825757"/>
                  </a:lnTo>
                  <a:lnTo>
                    <a:pt x="12584002" y="4825757"/>
                  </a:lnTo>
                  <a:lnTo>
                    <a:pt x="12594668" y="4952751"/>
                  </a:lnTo>
                  <a:close/>
                </a:path>
                <a:path w="12747625" h="12699365">
                  <a:moveTo>
                    <a:pt x="895785" y="5079745"/>
                  </a:moveTo>
                  <a:lnTo>
                    <a:pt x="769573" y="5079745"/>
                  </a:lnTo>
                  <a:lnTo>
                    <a:pt x="780939" y="4952751"/>
                  </a:lnTo>
                  <a:lnTo>
                    <a:pt x="907089" y="4952751"/>
                  </a:lnTo>
                  <a:lnTo>
                    <a:pt x="895785" y="5079745"/>
                  </a:lnTo>
                  <a:close/>
                </a:path>
                <a:path w="12747625" h="12699365">
                  <a:moveTo>
                    <a:pt x="1687395" y="5079745"/>
                  </a:moveTo>
                  <a:lnTo>
                    <a:pt x="1156619" y="5079745"/>
                  </a:lnTo>
                  <a:lnTo>
                    <a:pt x="1169107" y="4952751"/>
                  </a:lnTo>
                  <a:lnTo>
                    <a:pt x="1701182" y="4952751"/>
                  </a:lnTo>
                  <a:lnTo>
                    <a:pt x="1687395" y="5079745"/>
                  </a:lnTo>
                  <a:close/>
                </a:path>
                <a:path w="12747625" h="12699365">
                  <a:moveTo>
                    <a:pt x="2401617" y="5079745"/>
                  </a:moveTo>
                  <a:lnTo>
                    <a:pt x="2052480" y="5079745"/>
                  </a:lnTo>
                  <a:lnTo>
                    <a:pt x="2066924" y="4952751"/>
                  </a:lnTo>
                  <a:lnTo>
                    <a:pt x="2417430" y="4952751"/>
                  </a:lnTo>
                  <a:lnTo>
                    <a:pt x="2401617" y="5079745"/>
                  </a:lnTo>
                  <a:close/>
                </a:path>
                <a:path w="12747625" h="12699365">
                  <a:moveTo>
                    <a:pt x="11976828" y="5079745"/>
                  </a:moveTo>
                  <a:lnTo>
                    <a:pt x="11854570" y="5079745"/>
                  </a:lnTo>
                  <a:lnTo>
                    <a:pt x="11843001" y="4952751"/>
                  </a:lnTo>
                  <a:lnTo>
                    <a:pt x="11965116" y="4952751"/>
                  </a:lnTo>
                  <a:lnTo>
                    <a:pt x="11976828" y="5079745"/>
                  </a:lnTo>
                  <a:close/>
                </a:path>
                <a:path w="12747625" h="12699365">
                  <a:moveTo>
                    <a:pt x="12614930" y="5079745"/>
                  </a:moveTo>
                  <a:lnTo>
                    <a:pt x="12284155" y="5079745"/>
                  </a:lnTo>
                  <a:lnTo>
                    <a:pt x="12273677" y="4952751"/>
                  </a:lnTo>
                  <a:lnTo>
                    <a:pt x="12604978" y="4952751"/>
                  </a:lnTo>
                  <a:lnTo>
                    <a:pt x="12614930" y="5079745"/>
                  </a:lnTo>
                  <a:close/>
                </a:path>
                <a:path w="12747625" h="12699365">
                  <a:moveTo>
                    <a:pt x="426673" y="5206738"/>
                  </a:moveTo>
                  <a:lnTo>
                    <a:pt x="99861" y="5206738"/>
                  </a:lnTo>
                  <a:lnTo>
                    <a:pt x="109143" y="5079745"/>
                  </a:lnTo>
                  <a:lnTo>
                    <a:pt x="426673" y="5206738"/>
                  </a:lnTo>
                  <a:close/>
                </a:path>
                <a:path w="12747625" h="12699365">
                  <a:moveTo>
                    <a:pt x="874450" y="5206738"/>
                  </a:moveTo>
                  <a:lnTo>
                    <a:pt x="737997" y="5206738"/>
                  </a:lnTo>
                  <a:lnTo>
                    <a:pt x="748101" y="5079745"/>
                  </a:lnTo>
                  <a:lnTo>
                    <a:pt x="884904" y="5079745"/>
                  </a:lnTo>
                  <a:lnTo>
                    <a:pt x="874450" y="5206738"/>
                  </a:lnTo>
                  <a:close/>
                </a:path>
                <a:path w="12747625" h="12699365">
                  <a:moveTo>
                    <a:pt x="1649307" y="5206738"/>
                  </a:moveTo>
                  <a:lnTo>
                    <a:pt x="1122059" y="5206738"/>
                  </a:lnTo>
                  <a:lnTo>
                    <a:pt x="1133095" y="5079745"/>
                  </a:lnTo>
                  <a:lnTo>
                    <a:pt x="1661459" y="5079745"/>
                  </a:lnTo>
                  <a:lnTo>
                    <a:pt x="1649307" y="5206738"/>
                  </a:lnTo>
                  <a:close/>
                </a:path>
                <a:path w="12747625" h="12699365">
                  <a:moveTo>
                    <a:pt x="2357618" y="5206738"/>
                  </a:moveTo>
                  <a:lnTo>
                    <a:pt x="2025233" y="5206738"/>
                  </a:lnTo>
                  <a:lnTo>
                    <a:pt x="2038583" y="5079745"/>
                  </a:lnTo>
                  <a:lnTo>
                    <a:pt x="2371708" y="5079745"/>
                  </a:lnTo>
                  <a:lnTo>
                    <a:pt x="2357618" y="5206738"/>
                  </a:lnTo>
                  <a:close/>
                </a:path>
                <a:path w="12747625" h="12699365">
                  <a:moveTo>
                    <a:pt x="12009229" y="5206738"/>
                  </a:moveTo>
                  <a:lnTo>
                    <a:pt x="11876313" y="5206738"/>
                  </a:lnTo>
                  <a:lnTo>
                    <a:pt x="11865673" y="5079745"/>
                  </a:lnTo>
                  <a:lnTo>
                    <a:pt x="11998883" y="5079745"/>
                  </a:lnTo>
                  <a:lnTo>
                    <a:pt x="12009229" y="5206738"/>
                  </a:lnTo>
                  <a:close/>
                </a:path>
                <a:path w="12747625" h="12699365">
                  <a:moveTo>
                    <a:pt x="12642637" y="5206738"/>
                  </a:moveTo>
                  <a:lnTo>
                    <a:pt x="12313330" y="5206738"/>
                  </a:lnTo>
                  <a:lnTo>
                    <a:pt x="12303982" y="5079745"/>
                  </a:lnTo>
                  <a:lnTo>
                    <a:pt x="12633759" y="5079745"/>
                  </a:lnTo>
                  <a:lnTo>
                    <a:pt x="12642637" y="5206738"/>
                  </a:lnTo>
                  <a:close/>
                </a:path>
                <a:path w="12747625" h="12699365">
                  <a:moveTo>
                    <a:pt x="408700" y="5333732"/>
                  </a:moveTo>
                  <a:lnTo>
                    <a:pt x="82549" y="5333732"/>
                  </a:lnTo>
                  <a:lnTo>
                    <a:pt x="90996" y="5206738"/>
                  </a:lnTo>
                  <a:lnTo>
                    <a:pt x="417471" y="5206738"/>
                  </a:lnTo>
                  <a:lnTo>
                    <a:pt x="408700" y="5333732"/>
                  </a:lnTo>
                  <a:close/>
                </a:path>
                <a:path w="12747625" h="12699365">
                  <a:moveTo>
                    <a:pt x="845640" y="5333732"/>
                  </a:moveTo>
                  <a:lnTo>
                    <a:pt x="710258" y="5333732"/>
                  </a:lnTo>
                  <a:lnTo>
                    <a:pt x="719083" y="5206738"/>
                  </a:lnTo>
                  <a:lnTo>
                    <a:pt x="854818" y="5206738"/>
                  </a:lnTo>
                  <a:lnTo>
                    <a:pt x="845640" y="5333732"/>
                  </a:lnTo>
                  <a:close/>
                </a:path>
                <a:path w="12747625" h="12699365">
                  <a:moveTo>
                    <a:pt x="1626630" y="5333732"/>
                  </a:moveTo>
                  <a:lnTo>
                    <a:pt x="1101430" y="5333732"/>
                  </a:lnTo>
                  <a:lnTo>
                    <a:pt x="1111503" y="5206738"/>
                  </a:lnTo>
                  <a:lnTo>
                    <a:pt x="1637698" y="5206738"/>
                  </a:lnTo>
                  <a:lnTo>
                    <a:pt x="1626630" y="5333732"/>
                  </a:lnTo>
                  <a:close/>
                </a:path>
                <a:path w="12747625" h="12699365">
                  <a:moveTo>
                    <a:pt x="2318821" y="5333732"/>
                  </a:moveTo>
                  <a:lnTo>
                    <a:pt x="1988487" y="5333732"/>
                  </a:lnTo>
                  <a:lnTo>
                    <a:pt x="2000184" y="5206738"/>
                  </a:lnTo>
                  <a:lnTo>
                    <a:pt x="2331171" y="5206738"/>
                  </a:lnTo>
                  <a:lnTo>
                    <a:pt x="2318821" y="5333732"/>
                  </a:lnTo>
                  <a:close/>
                </a:path>
                <a:path w="12747625" h="12699365">
                  <a:moveTo>
                    <a:pt x="12037558" y="5333732"/>
                  </a:moveTo>
                  <a:lnTo>
                    <a:pt x="11905454" y="5333732"/>
                  </a:lnTo>
                  <a:lnTo>
                    <a:pt x="11896202" y="5206738"/>
                  </a:lnTo>
                  <a:lnTo>
                    <a:pt x="12028565" y="5206738"/>
                  </a:lnTo>
                  <a:lnTo>
                    <a:pt x="12037558" y="5333732"/>
                  </a:lnTo>
                  <a:close/>
                </a:path>
                <a:path w="12747625" h="12699365">
                  <a:moveTo>
                    <a:pt x="12667114" y="5333732"/>
                  </a:moveTo>
                  <a:lnTo>
                    <a:pt x="12339112" y="5333732"/>
                  </a:lnTo>
                  <a:lnTo>
                    <a:pt x="12330895" y="5206738"/>
                  </a:lnTo>
                  <a:lnTo>
                    <a:pt x="12659314" y="5206738"/>
                  </a:lnTo>
                  <a:lnTo>
                    <a:pt x="12667114" y="5333732"/>
                  </a:lnTo>
                  <a:close/>
                </a:path>
                <a:path w="12747625" h="12699365">
                  <a:moveTo>
                    <a:pt x="384980" y="5460725"/>
                  </a:moveTo>
                  <a:lnTo>
                    <a:pt x="59706" y="5460725"/>
                  </a:lnTo>
                  <a:lnTo>
                    <a:pt x="66904" y="5333732"/>
                  </a:lnTo>
                  <a:lnTo>
                    <a:pt x="392456" y="5333732"/>
                  </a:lnTo>
                  <a:lnTo>
                    <a:pt x="384980" y="5460725"/>
                  </a:lnTo>
                  <a:close/>
                </a:path>
                <a:path w="12747625" h="12699365">
                  <a:moveTo>
                    <a:pt x="820669" y="5460725"/>
                  </a:moveTo>
                  <a:lnTo>
                    <a:pt x="693878" y="5460725"/>
                  </a:lnTo>
                  <a:lnTo>
                    <a:pt x="701857" y="5333732"/>
                  </a:lnTo>
                  <a:lnTo>
                    <a:pt x="828565" y="5333732"/>
                  </a:lnTo>
                  <a:lnTo>
                    <a:pt x="820669" y="5460725"/>
                  </a:lnTo>
                  <a:close/>
                </a:path>
                <a:path w="12747625" h="12699365">
                  <a:moveTo>
                    <a:pt x="1596668" y="5460725"/>
                  </a:moveTo>
                  <a:lnTo>
                    <a:pt x="1074092" y="5460725"/>
                  </a:lnTo>
                  <a:lnTo>
                    <a:pt x="1082725" y="5333732"/>
                  </a:lnTo>
                  <a:lnTo>
                    <a:pt x="1606116" y="5333732"/>
                  </a:lnTo>
                  <a:lnTo>
                    <a:pt x="1596668" y="5460725"/>
                  </a:lnTo>
                  <a:close/>
                </a:path>
                <a:path w="12747625" h="12699365">
                  <a:moveTo>
                    <a:pt x="2295871" y="5460725"/>
                  </a:moveTo>
                  <a:lnTo>
                    <a:pt x="1966761" y="5460725"/>
                  </a:lnTo>
                  <a:lnTo>
                    <a:pt x="1977346" y="5333732"/>
                  </a:lnTo>
                  <a:lnTo>
                    <a:pt x="2307053" y="5333732"/>
                  </a:lnTo>
                  <a:lnTo>
                    <a:pt x="2295871" y="5460725"/>
                  </a:lnTo>
                  <a:close/>
                </a:path>
                <a:path w="12747625" h="12699365">
                  <a:moveTo>
                    <a:pt x="12054195" y="5460725"/>
                  </a:moveTo>
                  <a:lnTo>
                    <a:pt x="11922580" y="5460725"/>
                  </a:lnTo>
                  <a:lnTo>
                    <a:pt x="11914246" y="5333732"/>
                  </a:lnTo>
                  <a:lnTo>
                    <a:pt x="12046100" y="5333732"/>
                  </a:lnTo>
                  <a:lnTo>
                    <a:pt x="12054195" y="5460725"/>
                  </a:lnTo>
                  <a:close/>
                </a:path>
                <a:path w="12747625" h="12699365">
                  <a:moveTo>
                    <a:pt x="12681633" y="5460725"/>
                  </a:moveTo>
                  <a:lnTo>
                    <a:pt x="12354409" y="5460725"/>
                  </a:lnTo>
                  <a:lnTo>
                    <a:pt x="12346949" y="5333732"/>
                  </a:lnTo>
                  <a:lnTo>
                    <a:pt x="12674553" y="5333732"/>
                  </a:lnTo>
                  <a:lnTo>
                    <a:pt x="12681633" y="5460725"/>
                  </a:lnTo>
                  <a:close/>
                </a:path>
                <a:path w="12747625" h="12699365">
                  <a:moveTo>
                    <a:pt x="371316" y="5587719"/>
                  </a:moveTo>
                  <a:lnTo>
                    <a:pt x="46548" y="5587719"/>
                  </a:lnTo>
                  <a:lnTo>
                    <a:pt x="52920" y="5460725"/>
                  </a:lnTo>
                  <a:lnTo>
                    <a:pt x="377934" y="5460725"/>
                  </a:lnTo>
                  <a:lnTo>
                    <a:pt x="371316" y="5587719"/>
                  </a:lnTo>
                  <a:close/>
                </a:path>
                <a:path w="12747625" h="12699365">
                  <a:moveTo>
                    <a:pt x="806160" y="5587719"/>
                  </a:moveTo>
                  <a:lnTo>
                    <a:pt x="672487" y="5587719"/>
                  </a:lnTo>
                  <a:lnTo>
                    <a:pt x="679193" y="5460725"/>
                  </a:lnTo>
                  <a:lnTo>
                    <a:pt x="813200" y="5460725"/>
                  </a:lnTo>
                  <a:lnTo>
                    <a:pt x="806160" y="5587719"/>
                  </a:lnTo>
                  <a:close/>
                </a:path>
                <a:path w="12747625" h="12699365">
                  <a:moveTo>
                    <a:pt x="1579385" y="5587719"/>
                  </a:moveTo>
                  <a:lnTo>
                    <a:pt x="1051060" y="5587719"/>
                  </a:lnTo>
                  <a:lnTo>
                    <a:pt x="1058260" y="5460725"/>
                  </a:lnTo>
                  <a:lnTo>
                    <a:pt x="1587758" y="5460725"/>
                  </a:lnTo>
                  <a:lnTo>
                    <a:pt x="1579385" y="5587719"/>
                  </a:lnTo>
                  <a:close/>
                </a:path>
                <a:path w="12747625" h="12699365">
                  <a:moveTo>
                    <a:pt x="2265858" y="5587719"/>
                  </a:moveTo>
                  <a:lnTo>
                    <a:pt x="1938357" y="5587719"/>
                  </a:lnTo>
                  <a:lnTo>
                    <a:pt x="1947265" y="5460725"/>
                  </a:lnTo>
                  <a:lnTo>
                    <a:pt x="2275271" y="5460725"/>
                  </a:lnTo>
                  <a:lnTo>
                    <a:pt x="2265858" y="5587719"/>
                  </a:lnTo>
                  <a:close/>
                </a:path>
                <a:path w="12747625" h="12699365">
                  <a:moveTo>
                    <a:pt x="12075802" y="5587719"/>
                  </a:moveTo>
                  <a:lnTo>
                    <a:pt x="11944839" y="5587719"/>
                  </a:lnTo>
                  <a:lnTo>
                    <a:pt x="11937875" y="5460725"/>
                  </a:lnTo>
                  <a:lnTo>
                    <a:pt x="12069044" y="5460725"/>
                  </a:lnTo>
                  <a:lnTo>
                    <a:pt x="12075802" y="5587719"/>
                  </a:lnTo>
                  <a:close/>
                </a:path>
                <a:path w="12747625" h="12699365">
                  <a:moveTo>
                    <a:pt x="12700678" y="5587719"/>
                  </a:moveTo>
                  <a:lnTo>
                    <a:pt x="12374533" y="5587719"/>
                  </a:lnTo>
                  <a:lnTo>
                    <a:pt x="12368201" y="5460725"/>
                  </a:lnTo>
                  <a:lnTo>
                    <a:pt x="12694691" y="5460725"/>
                  </a:lnTo>
                  <a:lnTo>
                    <a:pt x="12700678" y="5587719"/>
                  </a:lnTo>
                  <a:close/>
                </a:path>
                <a:path w="12747625" h="12699365">
                  <a:moveTo>
                    <a:pt x="354026" y="5714713"/>
                  </a:moveTo>
                  <a:lnTo>
                    <a:pt x="29904" y="5714713"/>
                  </a:lnTo>
                  <a:lnTo>
                    <a:pt x="35041" y="5587719"/>
                  </a:lnTo>
                  <a:lnTo>
                    <a:pt x="359363" y="5587719"/>
                  </a:lnTo>
                  <a:lnTo>
                    <a:pt x="354026" y="5714713"/>
                  </a:lnTo>
                  <a:close/>
                </a:path>
                <a:path w="12747625" h="12699365">
                  <a:moveTo>
                    <a:pt x="787621" y="5714713"/>
                  </a:moveTo>
                  <a:lnTo>
                    <a:pt x="660353" y="5714713"/>
                  </a:lnTo>
                  <a:lnTo>
                    <a:pt x="666206" y="5587719"/>
                  </a:lnTo>
                  <a:lnTo>
                    <a:pt x="793371" y="5587719"/>
                  </a:lnTo>
                  <a:lnTo>
                    <a:pt x="787621" y="5714713"/>
                  </a:lnTo>
                  <a:close/>
                </a:path>
                <a:path w="12747625" h="12699365">
                  <a:moveTo>
                    <a:pt x="1557477" y="5714713"/>
                  </a:moveTo>
                  <a:lnTo>
                    <a:pt x="1038089" y="5714713"/>
                  </a:lnTo>
                  <a:lnTo>
                    <a:pt x="1044336" y="5587719"/>
                  </a:lnTo>
                  <a:lnTo>
                    <a:pt x="1564246" y="5587719"/>
                  </a:lnTo>
                  <a:lnTo>
                    <a:pt x="1557477" y="5714713"/>
                  </a:lnTo>
                  <a:close/>
                </a:path>
                <a:path w="12747625" h="12699365">
                  <a:moveTo>
                    <a:pt x="2248812" y="5714713"/>
                  </a:moveTo>
                  <a:lnTo>
                    <a:pt x="1915019" y="5714713"/>
                  </a:lnTo>
                  <a:lnTo>
                    <a:pt x="1922233" y="5587719"/>
                  </a:lnTo>
                  <a:lnTo>
                    <a:pt x="2257037" y="5587719"/>
                  </a:lnTo>
                  <a:lnTo>
                    <a:pt x="2248812" y="5714713"/>
                  </a:lnTo>
                  <a:close/>
                </a:path>
                <a:path w="12747625" h="12699365">
                  <a:moveTo>
                    <a:pt x="12087986" y="5714713"/>
                  </a:moveTo>
                  <a:lnTo>
                    <a:pt x="11957407" y="5714713"/>
                  </a:lnTo>
                  <a:lnTo>
                    <a:pt x="11951349" y="5587719"/>
                  </a:lnTo>
                  <a:lnTo>
                    <a:pt x="12082116" y="5587719"/>
                  </a:lnTo>
                  <a:lnTo>
                    <a:pt x="12087986" y="5714713"/>
                  </a:lnTo>
                  <a:close/>
                </a:path>
                <a:path w="12747625" h="12699365">
                  <a:moveTo>
                    <a:pt x="12716471" y="5714713"/>
                  </a:moveTo>
                  <a:lnTo>
                    <a:pt x="12391244" y="5714713"/>
                  </a:lnTo>
                  <a:lnTo>
                    <a:pt x="12386056" y="5587719"/>
                  </a:lnTo>
                  <a:lnTo>
                    <a:pt x="12711568" y="5587719"/>
                  </a:lnTo>
                  <a:lnTo>
                    <a:pt x="12716471" y="5714713"/>
                  </a:lnTo>
                  <a:close/>
                </a:path>
                <a:path w="12747625" h="12699365">
                  <a:moveTo>
                    <a:pt x="344625" y="5841706"/>
                  </a:moveTo>
                  <a:lnTo>
                    <a:pt x="20859" y="5841706"/>
                  </a:lnTo>
                  <a:lnTo>
                    <a:pt x="25177" y="5714713"/>
                  </a:lnTo>
                  <a:lnTo>
                    <a:pt x="349113" y="5714713"/>
                  </a:lnTo>
                  <a:lnTo>
                    <a:pt x="344625" y="5841706"/>
                  </a:lnTo>
                  <a:close/>
                </a:path>
                <a:path w="12747625" h="12699365">
                  <a:moveTo>
                    <a:pt x="777417" y="5841706"/>
                  </a:moveTo>
                  <a:lnTo>
                    <a:pt x="645353" y="5841706"/>
                  </a:lnTo>
                  <a:lnTo>
                    <a:pt x="649925" y="5714713"/>
                  </a:lnTo>
                  <a:lnTo>
                    <a:pt x="782303" y="5714713"/>
                  </a:lnTo>
                  <a:lnTo>
                    <a:pt x="777417" y="5841706"/>
                  </a:lnTo>
                  <a:close/>
                </a:path>
                <a:path w="12747625" h="12699365">
                  <a:moveTo>
                    <a:pt x="1545539" y="5841706"/>
                  </a:moveTo>
                  <a:lnTo>
                    <a:pt x="1022191" y="5841706"/>
                  </a:lnTo>
                  <a:lnTo>
                    <a:pt x="1027016" y="5714713"/>
                  </a:lnTo>
                  <a:lnTo>
                    <a:pt x="1551241" y="5714713"/>
                  </a:lnTo>
                  <a:lnTo>
                    <a:pt x="1545539" y="5841706"/>
                  </a:lnTo>
                  <a:close/>
                </a:path>
                <a:path w="12747625" h="12699365">
                  <a:moveTo>
                    <a:pt x="2227729" y="5841706"/>
                  </a:moveTo>
                  <a:lnTo>
                    <a:pt x="1902296" y="5841706"/>
                  </a:lnTo>
                  <a:lnTo>
                    <a:pt x="1908372" y="5714713"/>
                  </a:lnTo>
                  <a:lnTo>
                    <a:pt x="2234156" y="5714713"/>
                  </a:lnTo>
                  <a:lnTo>
                    <a:pt x="2227729" y="5841706"/>
                  </a:lnTo>
                  <a:close/>
                </a:path>
                <a:path w="12747625" h="12699365">
                  <a:moveTo>
                    <a:pt x="12102957" y="5841706"/>
                  </a:moveTo>
                  <a:lnTo>
                    <a:pt x="11972873" y="5841706"/>
                  </a:lnTo>
                  <a:lnTo>
                    <a:pt x="11968167" y="5714713"/>
                  </a:lnTo>
                  <a:lnTo>
                    <a:pt x="12098406" y="5714713"/>
                  </a:lnTo>
                  <a:lnTo>
                    <a:pt x="12102957" y="5841706"/>
                  </a:lnTo>
                  <a:close/>
                </a:path>
                <a:path w="12747625" h="12699365">
                  <a:moveTo>
                    <a:pt x="12725188" y="5841706"/>
                  </a:moveTo>
                  <a:lnTo>
                    <a:pt x="12400480" y="5841706"/>
                  </a:lnTo>
                  <a:lnTo>
                    <a:pt x="12396053" y="5714713"/>
                  </a:lnTo>
                  <a:lnTo>
                    <a:pt x="12721011" y="5714713"/>
                  </a:lnTo>
                  <a:lnTo>
                    <a:pt x="12725188" y="5841706"/>
                  </a:lnTo>
                  <a:close/>
                </a:path>
                <a:path w="12747625" h="12699365">
                  <a:moveTo>
                    <a:pt x="333698" y="5968700"/>
                  </a:moveTo>
                  <a:lnTo>
                    <a:pt x="10352" y="5968700"/>
                  </a:lnTo>
                  <a:lnTo>
                    <a:pt x="13448" y="5841706"/>
                  </a:lnTo>
                  <a:lnTo>
                    <a:pt x="336919" y="5841706"/>
                  </a:lnTo>
                  <a:lnTo>
                    <a:pt x="333698" y="5968700"/>
                  </a:lnTo>
                  <a:close/>
                </a:path>
                <a:path w="12747625" h="12699365">
                  <a:moveTo>
                    <a:pt x="765353" y="5968700"/>
                  </a:moveTo>
                  <a:lnTo>
                    <a:pt x="637495" y="5968700"/>
                  </a:lnTo>
                  <a:lnTo>
                    <a:pt x="641210" y="5841706"/>
                  </a:lnTo>
                  <a:lnTo>
                    <a:pt x="768941" y="5841706"/>
                  </a:lnTo>
                  <a:lnTo>
                    <a:pt x="765353" y="5968700"/>
                  </a:lnTo>
                  <a:close/>
                </a:path>
                <a:path w="12747625" h="12699365">
                  <a:moveTo>
                    <a:pt x="1531611" y="5968700"/>
                  </a:moveTo>
                  <a:lnTo>
                    <a:pt x="1013955" y="5968700"/>
                  </a:lnTo>
                  <a:lnTo>
                    <a:pt x="1017837" y="5841706"/>
                  </a:lnTo>
                  <a:lnTo>
                    <a:pt x="1535724" y="5841706"/>
                  </a:lnTo>
                  <a:lnTo>
                    <a:pt x="1531611" y="5968700"/>
                  </a:lnTo>
                  <a:close/>
                </a:path>
                <a:path w="12747625" h="12699365">
                  <a:moveTo>
                    <a:pt x="2212072" y="5968700"/>
                  </a:moveTo>
                  <a:lnTo>
                    <a:pt x="1887496" y="5968700"/>
                  </a:lnTo>
                  <a:lnTo>
                    <a:pt x="1891856" y="5841706"/>
                  </a:lnTo>
                  <a:lnTo>
                    <a:pt x="2216685" y="5841706"/>
                  </a:lnTo>
                  <a:lnTo>
                    <a:pt x="2212072" y="5968700"/>
                  </a:lnTo>
                  <a:close/>
                </a:path>
                <a:path w="12747625" h="12699365">
                  <a:moveTo>
                    <a:pt x="12110745" y="5968700"/>
                  </a:moveTo>
                  <a:lnTo>
                    <a:pt x="11980942" y="5968700"/>
                  </a:lnTo>
                  <a:lnTo>
                    <a:pt x="11977131" y="5841706"/>
                  </a:lnTo>
                  <a:lnTo>
                    <a:pt x="12107069" y="5841706"/>
                  </a:lnTo>
                  <a:lnTo>
                    <a:pt x="12110745" y="5968700"/>
                  </a:lnTo>
                  <a:close/>
                </a:path>
                <a:path w="12747625" h="12699365">
                  <a:moveTo>
                    <a:pt x="12735540" y="5968700"/>
                  </a:moveTo>
                  <a:lnTo>
                    <a:pt x="12411465" y="5968700"/>
                  </a:lnTo>
                  <a:lnTo>
                    <a:pt x="12408186" y="5841706"/>
                  </a:lnTo>
                  <a:lnTo>
                    <a:pt x="12732453" y="5841706"/>
                  </a:lnTo>
                  <a:lnTo>
                    <a:pt x="12735540" y="5968700"/>
                  </a:lnTo>
                  <a:close/>
                </a:path>
                <a:path w="12747625" h="12699365">
                  <a:moveTo>
                    <a:pt x="328518" y="6095694"/>
                  </a:moveTo>
                  <a:lnTo>
                    <a:pt x="5378" y="6095694"/>
                  </a:lnTo>
                  <a:lnTo>
                    <a:pt x="7663" y="5968700"/>
                  </a:lnTo>
                  <a:lnTo>
                    <a:pt x="330898" y="5968700"/>
                  </a:lnTo>
                  <a:lnTo>
                    <a:pt x="328518" y="6095694"/>
                  </a:lnTo>
                  <a:close/>
                </a:path>
                <a:path w="12747625" h="12699365">
                  <a:moveTo>
                    <a:pt x="757198" y="6095694"/>
                  </a:moveTo>
                  <a:lnTo>
                    <a:pt x="628932" y="6095694"/>
                  </a:lnTo>
                  <a:lnTo>
                    <a:pt x="631356" y="5968700"/>
                  </a:lnTo>
                  <a:lnTo>
                    <a:pt x="759482" y="5968700"/>
                  </a:lnTo>
                  <a:lnTo>
                    <a:pt x="757198" y="6095694"/>
                  </a:lnTo>
                  <a:close/>
                </a:path>
                <a:path w="12747625" h="12699365">
                  <a:moveTo>
                    <a:pt x="1524969" y="6095694"/>
                  </a:moveTo>
                  <a:lnTo>
                    <a:pt x="1005134" y="6095694"/>
                  </a:lnTo>
                  <a:lnTo>
                    <a:pt x="1007605" y="5968700"/>
                  </a:lnTo>
                  <a:lnTo>
                    <a:pt x="1528026" y="5968700"/>
                  </a:lnTo>
                  <a:lnTo>
                    <a:pt x="1524969" y="6095694"/>
                  </a:lnTo>
                  <a:close/>
                </a:path>
                <a:path w="12747625" h="12699365">
                  <a:moveTo>
                    <a:pt x="2204675" y="6095694"/>
                  </a:moveTo>
                  <a:lnTo>
                    <a:pt x="1880508" y="6095694"/>
                  </a:lnTo>
                  <a:lnTo>
                    <a:pt x="1883714" y="5968700"/>
                  </a:lnTo>
                  <a:lnTo>
                    <a:pt x="2208069" y="5968700"/>
                  </a:lnTo>
                  <a:lnTo>
                    <a:pt x="2204675" y="6095694"/>
                  </a:lnTo>
                  <a:close/>
                </a:path>
                <a:path w="12747625" h="12699365">
                  <a:moveTo>
                    <a:pt x="12119164" y="6095694"/>
                  </a:moveTo>
                  <a:lnTo>
                    <a:pt x="11989703" y="6095694"/>
                  </a:lnTo>
                  <a:lnTo>
                    <a:pt x="11987226" y="5968700"/>
                  </a:lnTo>
                  <a:lnTo>
                    <a:pt x="12116792" y="5968700"/>
                  </a:lnTo>
                  <a:lnTo>
                    <a:pt x="12119164" y="6095694"/>
                  </a:lnTo>
                  <a:close/>
                </a:path>
                <a:path w="12747625" h="12699365">
                  <a:moveTo>
                    <a:pt x="12742617" y="6095694"/>
                  </a:moveTo>
                  <a:lnTo>
                    <a:pt x="12419004" y="6095694"/>
                  </a:lnTo>
                  <a:lnTo>
                    <a:pt x="12416875" y="5968700"/>
                  </a:lnTo>
                  <a:lnTo>
                    <a:pt x="12740622" y="5968700"/>
                  </a:lnTo>
                  <a:lnTo>
                    <a:pt x="12742617" y="6095694"/>
                  </a:lnTo>
                  <a:close/>
                </a:path>
                <a:path w="12747625" h="12699365">
                  <a:moveTo>
                    <a:pt x="323886" y="6222687"/>
                  </a:moveTo>
                  <a:lnTo>
                    <a:pt x="945" y="6222687"/>
                  </a:lnTo>
                  <a:lnTo>
                    <a:pt x="945" y="6095694"/>
                  </a:lnTo>
                  <a:lnTo>
                    <a:pt x="325012" y="6095694"/>
                  </a:lnTo>
                  <a:lnTo>
                    <a:pt x="325012" y="6222687"/>
                  </a:lnTo>
                  <a:close/>
                </a:path>
                <a:path w="12747625" h="12699365">
                  <a:moveTo>
                    <a:pt x="753940" y="6222687"/>
                  </a:moveTo>
                  <a:lnTo>
                    <a:pt x="624252" y="6222687"/>
                  </a:lnTo>
                  <a:lnTo>
                    <a:pt x="624252" y="6095694"/>
                  </a:lnTo>
                  <a:lnTo>
                    <a:pt x="755351" y="6095694"/>
                  </a:lnTo>
                  <a:lnTo>
                    <a:pt x="753940" y="6222687"/>
                  </a:lnTo>
                  <a:close/>
                </a:path>
                <a:path w="12747625" h="12699365">
                  <a:moveTo>
                    <a:pt x="1518948" y="6222687"/>
                  </a:moveTo>
                  <a:lnTo>
                    <a:pt x="1001600" y="6222687"/>
                  </a:lnTo>
                  <a:lnTo>
                    <a:pt x="1003133" y="6095694"/>
                  </a:lnTo>
                  <a:lnTo>
                    <a:pt x="1520431" y="6095694"/>
                  </a:lnTo>
                  <a:lnTo>
                    <a:pt x="1518948" y="6222687"/>
                  </a:lnTo>
                  <a:close/>
                </a:path>
                <a:path w="12747625" h="12699365">
                  <a:moveTo>
                    <a:pt x="2198178" y="6222687"/>
                  </a:moveTo>
                  <a:lnTo>
                    <a:pt x="1874372" y="6222687"/>
                  </a:lnTo>
                  <a:lnTo>
                    <a:pt x="1875835" y="6095694"/>
                  </a:lnTo>
                  <a:lnTo>
                    <a:pt x="2199728" y="6095694"/>
                  </a:lnTo>
                  <a:lnTo>
                    <a:pt x="2198178" y="6222687"/>
                  </a:lnTo>
                  <a:close/>
                </a:path>
                <a:path w="12747625" h="12699365">
                  <a:moveTo>
                    <a:pt x="12122613" y="6222687"/>
                  </a:moveTo>
                  <a:lnTo>
                    <a:pt x="11994486" y="6222687"/>
                  </a:lnTo>
                  <a:lnTo>
                    <a:pt x="11994486" y="6095694"/>
                  </a:lnTo>
                  <a:lnTo>
                    <a:pt x="12121104" y="6095694"/>
                  </a:lnTo>
                  <a:lnTo>
                    <a:pt x="12122613" y="6222687"/>
                  </a:lnTo>
                  <a:close/>
                </a:path>
                <a:path w="12747625" h="12699365">
                  <a:moveTo>
                    <a:pt x="12745511" y="6222687"/>
                  </a:moveTo>
                  <a:lnTo>
                    <a:pt x="12422110" y="6222687"/>
                  </a:lnTo>
                  <a:lnTo>
                    <a:pt x="12420749" y="6095694"/>
                  </a:lnTo>
                  <a:lnTo>
                    <a:pt x="12744246" y="6095694"/>
                  </a:lnTo>
                  <a:lnTo>
                    <a:pt x="12744246" y="6222687"/>
                  </a:lnTo>
                  <a:close/>
                </a:path>
                <a:path w="12747625" h="12699365">
                  <a:moveTo>
                    <a:pt x="322881" y="6349681"/>
                  </a:moveTo>
                  <a:lnTo>
                    <a:pt x="0" y="6349681"/>
                  </a:lnTo>
                  <a:lnTo>
                    <a:pt x="0" y="6222687"/>
                  </a:lnTo>
                  <a:lnTo>
                    <a:pt x="323176" y="6222687"/>
                  </a:lnTo>
                  <a:lnTo>
                    <a:pt x="323176" y="6349681"/>
                  </a:lnTo>
                  <a:close/>
                </a:path>
                <a:path w="12747625" h="12699365">
                  <a:moveTo>
                    <a:pt x="752332" y="6349681"/>
                  </a:moveTo>
                  <a:lnTo>
                    <a:pt x="623298" y="6349681"/>
                  </a:lnTo>
                  <a:lnTo>
                    <a:pt x="623298" y="6222687"/>
                  </a:lnTo>
                  <a:lnTo>
                    <a:pt x="752430" y="6222687"/>
                  </a:lnTo>
                  <a:lnTo>
                    <a:pt x="752430" y="6349681"/>
                  </a:lnTo>
                  <a:close/>
                </a:path>
                <a:path w="12747625" h="12699365">
                  <a:moveTo>
                    <a:pt x="1517553" y="6349681"/>
                  </a:moveTo>
                  <a:lnTo>
                    <a:pt x="999800" y="6349681"/>
                  </a:lnTo>
                  <a:lnTo>
                    <a:pt x="999800" y="6222687"/>
                  </a:lnTo>
                  <a:lnTo>
                    <a:pt x="1517990" y="6222687"/>
                  </a:lnTo>
                  <a:lnTo>
                    <a:pt x="1517990" y="6349681"/>
                  </a:lnTo>
                  <a:close/>
                </a:path>
                <a:path w="12747625" h="12699365">
                  <a:moveTo>
                    <a:pt x="2196936" y="6349681"/>
                  </a:moveTo>
                  <a:lnTo>
                    <a:pt x="1873199" y="6349681"/>
                  </a:lnTo>
                  <a:lnTo>
                    <a:pt x="1873199" y="6222687"/>
                  </a:lnTo>
                  <a:lnTo>
                    <a:pt x="2197247" y="6222687"/>
                  </a:lnTo>
                  <a:lnTo>
                    <a:pt x="2197247" y="6349681"/>
                  </a:lnTo>
                  <a:close/>
                </a:path>
                <a:path w="12747625" h="12699365">
                  <a:moveTo>
                    <a:pt x="12124565" y="6349681"/>
                  </a:moveTo>
                  <a:lnTo>
                    <a:pt x="11995478" y="6349681"/>
                  </a:lnTo>
                  <a:lnTo>
                    <a:pt x="11995478" y="6222687"/>
                  </a:lnTo>
                  <a:lnTo>
                    <a:pt x="12124343" y="6222687"/>
                  </a:lnTo>
                  <a:lnTo>
                    <a:pt x="12124343" y="6349681"/>
                  </a:lnTo>
                  <a:close/>
                </a:path>
                <a:path w="12747625" h="12699365">
                  <a:moveTo>
                    <a:pt x="12747109" y="6349681"/>
                  </a:moveTo>
                  <a:lnTo>
                    <a:pt x="12423881" y="6349681"/>
                  </a:lnTo>
                  <a:lnTo>
                    <a:pt x="12423881" y="6222687"/>
                  </a:lnTo>
                  <a:lnTo>
                    <a:pt x="12746942" y="6222687"/>
                  </a:lnTo>
                  <a:lnTo>
                    <a:pt x="12746942" y="6349681"/>
                  </a:lnTo>
                  <a:close/>
                </a:path>
                <a:path w="12747625" h="12699365">
                  <a:moveTo>
                    <a:pt x="324478" y="6476675"/>
                  </a:moveTo>
                  <a:lnTo>
                    <a:pt x="1577" y="6476675"/>
                  </a:lnTo>
                  <a:lnTo>
                    <a:pt x="1577" y="6349681"/>
                  </a:lnTo>
                  <a:lnTo>
                    <a:pt x="323533" y="6349681"/>
                  </a:lnTo>
                  <a:lnTo>
                    <a:pt x="323533" y="6476675"/>
                  </a:lnTo>
                  <a:close/>
                </a:path>
                <a:path w="12747625" h="12699365">
                  <a:moveTo>
                    <a:pt x="753453" y="6476675"/>
                  </a:moveTo>
                  <a:lnTo>
                    <a:pt x="625126" y="6476675"/>
                  </a:lnTo>
                  <a:lnTo>
                    <a:pt x="625126" y="6349681"/>
                  </a:lnTo>
                  <a:lnTo>
                    <a:pt x="752673" y="6349681"/>
                  </a:lnTo>
                  <a:lnTo>
                    <a:pt x="752673" y="6476675"/>
                  </a:lnTo>
                  <a:close/>
                </a:path>
                <a:path w="12747625" h="12699365">
                  <a:moveTo>
                    <a:pt x="1519368" y="6476675"/>
                  </a:moveTo>
                  <a:lnTo>
                    <a:pt x="1000928" y="6476675"/>
                  </a:lnTo>
                  <a:lnTo>
                    <a:pt x="1000928" y="6349681"/>
                  </a:lnTo>
                  <a:lnTo>
                    <a:pt x="1518243" y="6349681"/>
                  </a:lnTo>
                  <a:lnTo>
                    <a:pt x="1518243" y="6476675"/>
                  </a:lnTo>
                  <a:close/>
                </a:path>
                <a:path w="12747625" h="12699365">
                  <a:moveTo>
                    <a:pt x="2198279" y="6476675"/>
                  </a:moveTo>
                  <a:lnTo>
                    <a:pt x="1875825" y="6476675"/>
                  </a:lnTo>
                  <a:lnTo>
                    <a:pt x="1874364" y="6349681"/>
                  </a:lnTo>
                  <a:lnTo>
                    <a:pt x="2197273" y="6349681"/>
                  </a:lnTo>
                  <a:lnTo>
                    <a:pt x="2197273" y="6476675"/>
                  </a:lnTo>
                  <a:close/>
                </a:path>
                <a:path w="12747625" h="12699365">
                  <a:moveTo>
                    <a:pt x="12122678" y="6476675"/>
                  </a:moveTo>
                  <a:lnTo>
                    <a:pt x="11993698" y="6476675"/>
                  </a:lnTo>
                  <a:lnTo>
                    <a:pt x="11993698" y="6349681"/>
                  </a:lnTo>
                  <a:lnTo>
                    <a:pt x="12123732" y="6349681"/>
                  </a:lnTo>
                  <a:lnTo>
                    <a:pt x="12123732" y="6476675"/>
                  </a:lnTo>
                  <a:close/>
                </a:path>
                <a:path w="12747625" h="12699365">
                  <a:moveTo>
                    <a:pt x="12745408" y="6476675"/>
                  </a:moveTo>
                  <a:lnTo>
                    <a:pt x="12422179" y="6476675"/>
                  </a:lnTo>
                  <a:lnTo>
                    <a:pt x="12422179" y="6349681"/>
                  </a:lnTo>
                  <a:lnTo>
                    <a:pt x="12746342" y="6349681"/>
                  </a:lnTo>
                  <a:lnTo>
                    <a:pt x="12746342" y="6476675"/>
                  </a:lnTo>
                  <a:close/>
                </a:path>
                <a:path w="12747625" h="12699365">
                  <a:moveTo>
                    <a:pt x="327603" y="6603668"/>
                  </a:moveTo>
                  <a:lnTo>
                    <a:pt x="4617" y="6603668"/>
                  </a:lnTo>
                  <a:lnTo>
                    <a:pt x="2898" y="6476675"/>
                  </a:lnTo>
                  <a:lnTo>
                    <a:pt x="325835" y="6476675"/>
                  </a:lnTo>
                  <a:lnTo>
                    <a:pt x="327603" y="6603668"/>
                  </a:lnTo>
                  <a:close/>
                </a:path>
                <a:path w="12747625" h="12699365">
                  <a:moveTo>
                    <a:pt x="758437" y="6603668"/>
                  </a:moveTo>
                  <a:lnTo>
                    <a:pt x="628525" y="6603668"/>
                  </a:lnTo>
                  <a:lnTo>
                    <a:pt x="626607" y="6476675"/>
                  </a:lnTo>
                  <a:lnTo>
                    <a:pt x="756335" y="6476675"/>
                  </a:lnTo>
                  <a:lnTo>
                    <a:pt x="758437" y="6603668"/>
                  </a:lnTo>
                  <a:close/>
                </a:path>
                <a:path w="12747625" h="12699365">
                  <a:moveTo>
                    <a:pt x="1523171" y="6603668"/>
                  </a:moveTo>
                  <a:lnTo>
                    <a:pt x="1006093" y="6603668"/>
                  </a:lnTo>
                  <a:lnTo>
                    <a:pt x="1003909" y="6476675"/>
                  </a:lnTo>
                  <a:lnTo>
                    <a:pt x="1521011" y="6476675"/>
                  </a:lnTo>
                  <a:lnTo>
                    <a:pt x="1523171" y="6603668"/>
                  </a:lnTo>
                  <a:close/>
                </a:path>
                <a:path w="12747625" h="12699365">
                  <a:moveTo>
                    <a:pt x="2205279" y="6603668"/>
                  </a:moveTo>
                  <a:lnTo>
                    <a:pt x="1880515" y="6603668"/>
                  </a:lnTo>
                  <a:lnTo>
                    <a:pt x="1877874" y="6476675"/>
                  </a:lnTo>
                  <a:lnTo>
                    <a:pt x="2202286" y="6476675"/>
                  </a:lnTo>
                  <a:lnTo>
                    <a:pt x="2205279" y="6603668"/>
                  </a:lnTo>
                  <a:close/>
                </a:path>
                <a:path w="12747625" h="12699365">
                  <a:moveTo>
                    <a:pt x="12119301" y="6603668"/>
                  </a:moveTo>
                  <a:lnTo>
                    <a:pt x="11990345" y="6603668"/>
                  </a:lnTo>
                  <a:lnTo>
                    <a:pt x="11992237" y="6476675"/>
                  </a:lnTo>
                  <a:lnTo>
                    <a:pt x="12121201" y="6476675"/>
                  </a:lnTo>
                  <a:lnTo>
                    <a:pt x="12119301" y="6603668"/>
                  </a:lnTo>
                  <a:close/>
                </a:path>
                <a:path w="12747625" h="12699365">
                  <a:moveTo>
                    <a:pt x="12742437" y="6603668"/>
                  </a:moveTo>
                  <a:lnTo>
                    <a:pt x="12419111" y="6603668"/>
                  </a:lnTo>
                  <a:lnTo>
                    <a:pt x="12420839" y="6476675"/>
                  </a:lnTo>
                  <a:lnTo>
                    <a:pt x="12744106" y="6476675"/>
                  </a:lnTo>
                  <a:lnTo>
                    <a:pt x="12742437" y="6603668"/>
                  </a:lnTo>
                  <a:close/>
                </a:path>
                <a:path w="12747625" h="12699365">
                  <a:moveTo>
                    <a:pt x="335363" y="6730662"/>
                  </a:moveTo>
                  <a:lnTo>
                    <a:pt x="12143" y="6730662"/>
                  </a:lnTo>
                  <a:lnTo>
                    <a:pt x="9240" y="6603668"/>
                  </a:lnTo>
                  <a:lnTo>
                    <a:pt x="332368" y="6603668"/>
                  </a:lnTo>
                  <a:lnTo>
                    <a:pt x="335363" y="6730662"/>
                  </a:lnTo>
                  <a:close/>
                </a:path>
                <a:path w="12747625" h="12699365">
                  <a:moveTo>
                    <a:pt x="763968" y="6730662"/>
                  </a:moveTo>
                  <a:lnTo>
                    <a:pt x="636906" y="6730662"/>
                  </a:lnTo>
                  <a:lnTo>
                    <a:pt x="633674" y="6603668"/>
                  </a:lnTo>
                  <a:lnTo>
                    <a:pt x="760982" y="6603668"/>
                  </a:lnTo>
                  <a:lnTo>
                    <a:pt x="763968" y="6730662"/>
                  </a:lnTo>
                  <a:close/>
                </a:path>
                <a:path w="12747625" h="12699365">
                  <a:moveTo>
                    <a:pt x="1532746" y="6730662"/>
                  </a:moveTo>
                  <a:lnTo>
                    <a:pt x="1011846" y="6730662"/>
                  </a:lnTo>
                  <a:lnTo>
                    <a:pt x="1008739" y="6603668"/>
                  </a:lnTo>
                  <a:lnTo>
                    <a:pt x="1529039" y="6603668"/>
                  </a:lnTo>
                  <a:lnTo>
                    <a:pt x="1532746" y="6730662"/>
                  </a:lnTo>
                  <a:close/>
                </a:path>
                <a:path w="12747625" h="12699365">
                  <a:moveTo>
                    <a:pt x="2213225" y="6730662"/>
                  </a:moveTo>
                  <a:lnTo>
                    <a:pt x="1892013" y="6730662"/>
                  </a:lnTo>
                  <a:lnTo>
                    <a:pt x="1887581" y="6603668"/>
                  </a:lnTo>
                  <a:lnTo>
                    <a:pt x="2208926" y="6603668"/>
                  </a:lnTo>
                  <a:lnTo>
                    <a:pt x="2213225" y="6730662"/>
                  </a:lnTo>
                  <a:close/>
                </a:path>
                <a:path w="12747625" h="12699365">
                  <a:moveTo>
                    <a:pt x="12111082" y="6730662"/>
                  </a:moveTo>
                  <a:lnTo>
                    <a:pt x="11982091" y="6730662"/>
                  </a:lnTo>
                  <a:lnTo>
                    <a:pt x="11985270" y="6603668"/>
                  </a:lnTo>
                  <a:lnTo>
                    <a:pt x="12114241" y="6603668"/>
                  </a:lnTo>
                  <a:lnTo>
                    <a:pt x="12111082" y="6730662"/>
                  </a:lnTo>
                  <a:close/>
                </a:path>
                <a:path w="12747625" h="12699365">
                  <a:moveTo>
                    <a:pt x="12735218" y="6730662"/>
                  </a:moveTo>
                  <a:lnTo>
                    <a:pt x="12411601" y="6730662"/>
                  </a:lnTo>
                  <a:lnTo>
                    <a:pt x="12414493" y="6603668"/>
                  </a:lnTo>
                  <a:lnTo>
                    <a:pt x="12737993" y="6603668"/>
                  </a:lnTo>
                  <a:lnTo>
                    <a:pt x="12735218" y="6730662"/>
                  </a:lnTo>
                  <a:close/>
                </a:path>
                <a:path w="12747625" h="12699365">
                  <a:moveTo>
                    <a:pt x="342574" y="6857656"/>
                  </a:moveTo>
                  <a:lnTo>
                    <a:pt x="19128" y="6857656"/>
                  </a:lnTo>
                  <a:lnTo>
                    <a:pt x="15440" y="6730662"/>
                  </a:lnTo>
                  <a:lnTo>
                    <a:pt x="338766" y="6730662"/>
                  </a:lnTo>
                  <a:lnTo>
                    <a:pt x="342574" y="6857656"/>
                  </a:lnTo>
                  <a:close/>
                </a:path>
                <a:path w="12747625" h="12699365">
                  <a:moveTo>
                    <a:pt x="775589" y="6857656"/>
                  </a:moveTo>
                  <a:lnTo>
                    <a:pt x="644688" y="6857656"/>
                  </a:lnTo>
                  <a:lnTo>
                    <a:pt x="640578" y="6730662"/>
                  </a:lnTo>
                  <a:lnTo>
                    <a:pt x="771271" y="6730662"/>
                  </a:lnTo>
                  <a:lnTo>
                    <a:pt x="775589" y="6857656"/>
                  </a:lnTo>
                  <a:close/>
                </a:path>
                <a:path w="12747625" h="12699365">
                  <a:moveTo>
                    <a:pt x="1546944" y="6857656"/>
                  </a:moveTo>
                  <a:lnTo>
                    <a:pt x="1023922" y="6857656"/>
                  </a:lnTo>
                  <a:lnTo>
                    <a:pt x="1019439" y="6730662"/>
                  </a:lnTo>
                  <a:lnTo>
                    <a:pt x="1541700" y="6730662"/>
                  </a:lnTo>
                  <a:lnTo>
                    <a:pt x="1546944" y="6857656"/>
                  </a:lnTo>
                  <a:close/>
                </a:path>
                <a:path w="12747625" h="12699365">
                  <a:moveTo>
                    <a:pt x="2230298" y="6857656"/>
                  </a:moveTo>
                  <a:lnTo>
                    <a:pt x="1902466" y="6857656"/>
                  </a:lnTo>
                  <a:lnTo>
                    <a:pt x="1897047" y="6730662"/>
                  </a:lnTo>
                  <a:lnTo>
                    <a:pt x="2223897" y="6730662"/>
                  </a:lnTo>
                  <a:lnTo>
                    <a:pt x="2230298" y="6857656"/>
                  </a:lnTo>
                  <a:close/>
                </a:path>
                <a:path w="12747625" h="12699365">
                  <a:moveTo>
                    <a:pt x="12103514" y="6857656"/>
                  </a:moveTo>
                  <a:lnTo>
                    <a:pt x="11969994" y="6857656"/>
                  </a:lnTo>
                  <a:lnTo>
                    <a:pt x="11974451" y="6730662"/>
                  </a:lnTo>
                  <a:lnTo>
                    <a:pt x="12107506" y="6730662"/>
                  </a:lnTo>
                  <a:lnTo>
                    <a:pt x="12103514" y="6857656"/>
                  </a:lnTo>
                  <a:close/>
                </a:path>
                <a:path w="12747625" h="12699365">
                  <a:moveTo>
                    <a:pt x="12728561" y="6857656"/>
                  </a:moveTo>
                  <a:lnTo>
                    <a:pt x="12404653" y="6857656"/>
                  </a:lnTo>
                  <a:lnTo>
                    <a:pt x="12408321" y="6730662"/>
                  </a:lnTo>
                  <a:lnTo>
                    <a:pt x="12732074" y="6730662"/>
                  </a:lnTo>
                  <a:lnTo>
                    <a:pt x="12728561" y="6857656"/>
                  </a:lnTo>
                  <a:close/>
                </a:path>
                <a:path w="12747625" h="12699365">
                  <a:moveTo>
                    <a:pt x="356429" y="6984648"/>
                  </a:moveTo>
                  <a:lnTo>
                    <a:pt x="32539" y="6984648"/>
                  </a:lnTo>
                  <a:lnTo>
                    <a:pt x="27678" y="6857656"/>
                  </a:lnTo>
                  <a:lnTo>
                    <a:pt x="351407" y="6857656"/>
                  </a:lnTo>
                  <a:lnTo>
                    <a:pt x="356429" y="6984648"/>
                  </a:lnTo>
                  <a:close/>
                </a:path>
                <a:path w="12747625" h="12699365">
                  <a:moveTo>
                    <a:pt x="791212" y="6984648"/>
                  </a:moveTo>
                  <a:lnTo>
                    <a:pt x="659667" y="6984648"/>
                  </a:lnTo>
                  <a:lnTo>
                    <a:pt x="654233" y="6857656"/>
                  </a:lnTo>
                  <a:lnTo>
                    <a:pt x="785558" y="6857656"/>
                  </a:lnTo>
                  <a:lnTo>
                    <a:pt x="791212" y="6984648"/>
                  </a:lnTo>
                  <a:close/>
                </a:path>
                <a:path w="12747625" h="12699365">
                  <a:moveTo>
                    <a:pt x="1558964" y="6984648"/>
                  </a:moveTo>
                  <a:lnTo>
                    <a:pt x="1040118" y="6984648"/>
                  </a:lnTo>
                  <a:lnTo>
                    <a:pt x="1034263" y="6857656"/>
                  </a:lnTo>
                  <a:lnTo>
                    <a:pt x="1552699" y="6857656"/>
                  </a:lnTo>
                  <a:lnTo>
                    <a:pt x="1558964" y="6984648"/>
                  </a:lnTo>
                  <a:close/>
                </a:path>
                <a:path w="12747625" h="12699365">
                  <a:moveTo>
                    <a:pt x="2245121" y="6984648"/>
                  </a:moveTo>
                  <a:lnTo>
                    <a:pt x="1922272" y="6984648"/>
                  </a:lnTo>
                  <a:lnTo>
                    <a:pt x="1915085" y="6857656"/>
                  </a:lnTo>
                  <a:lnTo>
                    <a:pt x="2237372" y="6857656"/>
                  </a:lnTo>
                  <a:lnTo>
                    <a:pt x="2245121" y="6984648"/>
                  </a:lnTo>
                  <a:close/>
                </a:path>
                <a:path w="12747625" h="12699365">
                  <a:moveTo>
                    <a:pt x="12089049" y="6984648"/>
                  </a:moveTo>
                  <a:lnTo>
                    <a:pt x="11959812" y="6984648"/>
                  </a:lnTo>
                  <a:lnTo>
                    <a:pt x="11965114" y="6857656"/>
                  </a:lnTo>
                  <a:lnTo>
                    <a:pt x="12094284" y="6857656"/>
                  </a:lnTo>
                  <a:lnTo>
                    <a:pt x="12089049" y="6984648"/>
                  </a:lnTo>
                  <a:close/>
                </a:path>
                <a:path w="12747625" h="12699365">
                  <a:moveTo>
                    <a:pt x="12715803" y="6984648"/>
                  </a:moveTo>
                  <a:lnTo>
                    <a:pt x="12391308" y="6984648"/>
                  </a:lnTo>
                  <a:lnTo>
                    <a:pt x="12396146" y="6857656"/>
                  </a:lnTo>
                  <a:lnTo>
                    <a:pt x="12720426" y="6857656"/>
                  </a:lnTo>
                  <a:lnTo>
                    <a:pt x="12715803" y="6984648"/>
                  </a:lnTo>
                  <a:close/>
                </a:path>
                <a:path w="12747625" h="12699365">
                  <a:moveTo>
                    <a:pt x="373908" y="7111643"/>
                  </a:moveTo>
                  <a:lnTo>
                    <a:pt x="43425" y="7111643"/>
                  </a:lnTo>
                  <a:lnTo>
                    <a:pt x="37789" y="6984648"/>
                  </a:lnTo>
                  <a:lnTo>
                    <a:pt x="367680" y="6984648"/>
                  </a:lnTo>
                  <a:lnTo>
                    <a:pt x="373908" y="7111643"/>
                  </a:lnTo>
                  <a:close/>
                </a:path>
                <a:path w="12747625" h="12699365">
                  <a:moveTo>
                    <a:pt x="803860" y="7111643"/>
                  </a:moveTo>
                  <a:lnTo>
                    <a:pt x="671862" y="7111643"/>
                  </a:lnTo>
                  <a:lnTo>
                    <a:pt x="665542" y="6984648"/>
                  </a:lnTo>
                  <a:lnTo>
                    <a:pt x="797313" y="6984648"/>
                  </a:lnTo>
                  <a:lnTo>
                    <a:pt x="803860" y="7111643"/>
                  </a:lnTo>
                  <a:close/>
                </a:path>
                <a:path w="12747625" h="12699365">
                  <a:moveTo>
                    <a:pt x="1580806" y="7111643"/>
                  </a:moveTo>
                  <a:lnTo>
                    <a:pt x="1053193" y="7111643"/>
                  </a:lnTo>
                  <a:lnTo>
                    <a:pt x="1046428" y="6984648"/>
                  </a:lnTo>
                  <a:lnTo>
                    <a:pt x="1573018" y="6984648"/>
                  </a:lnTo>
                  <a:lnTo>
                    <a:pt x="1580806" y="7111643"/>
                  </a:lnTo>
                  <a:close/>
                </a:path>
                <a:path w="12747625" h="12699365">
                  <a:moveTo>
                    <a:pt x="2262640" y="7111643"/>
                  </a:moveTo>
                  <a:lnTo>
                    <a:pt x="1938353" y="7111643"/>
                  </a:lnTo>
                  <a:lnTo>
                    <a:pt x="1930030" y="6984648"/>
                  </a:lnTo>
                  <a:lnTo>
                    <a:pt x="2253543" y="6984648"/>
                  </a:lnTo>
                  <a:lnTo>
                    <a:pt x="2262640" y="7111643"/>
                  </a:lnTo>
                  <a:close/>
                </a:path>
                <a:path w="12747625" h="12699365">
                  <a:moveTo>
                    <a:pt x="12070878" y="7111643"/>
                  </a:moveTo>
                  <a:lnTo>
                    <a:pt x="11941384" y="7111643"/>
                  </a:lnTo>
                  <a:lnTo>
                    <a:pt x="11947945" y="6984648"/>
                  </a:lnTo>
                  <a:lnTo>
                    <a:pt x="12077345" y="6984648"/>
                  </a:lnTo>
                  <a:lnTo>
                    <a:pt x="12070878" y="7111643"/>
                  </a:lnTo>
                  <a:close/>
                </a:path>
                <a:path w="12747625" h="12699365">
                  <a:moveTo>
                    <a:pt x="12699708" y="7111643"/>
                  </a:moveTo>
                  <a:lnTo>
                    <a:pt x="12374451" y="7111643"/>
                  </a:lnTo>
                  <a:lnTo>
                    <a:pt x="12380461" y="6984648"/>
                  </a:lnTo>
                  <a:lnTo>
                    <a:pt x="12705444" y="6984648"/>
                  </a:lnTo>
                  <a:lnTo>
                    <a:pt x="12699708" y="7111643"/>
                  </a:lnTo>
                  <a:close/>
                </a:path>
                <a:path w="12747625" h="12699365">
                  <a:moveTo>
                    <a:pt x="387563" y="7238637"/>
                  </a:moveTo>
                  <a:lnTo>
                    <a:pt x="62658" y="7238637"/>
                  </a:lnTo>
                  <a:lnTo>
                    <a:pt x="55862" y="7111643"/>
                  </a:lnTo>
                  <a:lnTo>
                    <a:pt x="380537" y="7111643"/>
                  </a:lnTo>
                  <a:lnTo>
                    <a:pt x="387563" y="7238637"/>
                  </a:lnTo>
                  <a:close/>
                </a:path>
                <a:path w="12747625" h="12699365">
                  <a:moveTo>
                    <a:pt x="826191" y="7238637"/>
                  </a:moveTo>
                  <a:lnTo>
                    <a:pt x="693482" y="7238637"/>
                  </a:lnTo>
                  <a:lnTo>
                    <a:pt x="685831" y="7111643"/>
                  </a:lnTo>
                  <a:lnTo>
                    <a:pt x="818299" y="7111643"/>
                  </a:lnTo>
                  <a:lnTo>
                    <a:pt x="826191" y="7238637"/>
                  </a:lnTo>
                  <a:close/>
                </a:path>
                <a:path w="12747625" h="12699365">
                  <a:moveTo>
                    <a:pt x="1597897" y="7238637"/>
                  </a:moveTo>
                  <a:lnTo>
                    <a:pt x="1076210" y="7238637"/>
                  </a:lnTo>
                  <a:lnTo>
                    <a:pt x="1068084" y="7111643"/>
                  </a:lnTo>
                  <a:lnTo>
                    <a:pt x="1589099" y="7111643"/>
                  </a:lnTo>
                  <a:lnTo>
                    <a:pt x="1597897" y="7238637"/>
                  </a:lnTo>
                  <a:close/>
                </a:path>
                <a:path w="12747625" h="12699365">
                  <a:moveTo>
                    <a:pt x="1966629" y="7238637"/>
                  </a:moveTo>
                  <a:lnTo>
                    <a:pt x="1956660" y="7111643"/>
                  </a:lnTo>
                  <a:lnTo>
                    <a:pt x="2282853" y="7111643"/>
                  </a:lnTo>
                  <a:lnTo>
                    <a:pt x="1966629" y="7238637"/>
                  </a:lnTo>
                  <a:close/>
                </a:path>
                <a:path w="12747625" h="12699365">
                  <a:moveTo>
                    <a:pt x="12056720" y="7238637"/>
                  </a:moveTo>
                  <a:lnTo>
                    <a:pt x="11927009" y="7238637"/>
                  </a:lnTo>
                  <a:lnTo>
                    <a:pt x="11934404" y="7111643"/>
                  </a:lnTo>
                  <a:lnTo>
                    <a:pt x="12064003" y="7111643"/>
                  </a:lnTo>
                  <a:lnTo>
                    <a:pt x="12056720" y="7238637"/>
                  </a:lnTo>
                  <a:close/>
                </a:path>
                <a:path w="12747625" h="12699365">
                  <a:moveTo>
                    <a:pt x="12687120" y="7238637"/>
                  </a:moveTo>
                  <a:lnTo>
                    <a:pt x="12361257" y="7238637"/>
                  </a:lnTo>
                  <a:lnTo>
                    <a:pt x="12368049" y="7111643"/>
                  </a:lnTo>
                  <a:lnTo>
                    <a:pt x="12693600" y="7111643"/>
                  </a:lnTo>
                  <a:lnTo>
                    <a:pt x="12687120" y="7238637"/>
                  </a:lnTo>
                  <a:close/>
                </a:path>
                <a:path w="12747625" h="12699365">
                  <a:moveTo>
                    <a:pt x="411031" y="7365630"/>
                  </a:moveTo>
                  <a:lnTo>
                    <a:pt x="85354" y="7365630"/>
                  </a:lnTo>
                  <a:lnTo>
                    <a:pt x="77406" y="7238637"/>
                  </a:lnTo>
                  <a:lnTo>
                    <a:pt x="402811" y="7238637"/>
                  </a:lnTo>
                  <a:lnTo>
                    <a:pt x="411031" y="7365630"/>
                  </a:lnTo>
                  <a:close/>
                </a:path>
                <a:path w="12747625" h="12699365">
                  <a:moveTo>
                    <a:pt x="843325" y="7365630"/>
                  </a:moveTo>
                  <a:lnTo>
                    <a:pt x="710120" y="7365630"/>
                  </a:lnTo>
                  <a:lnTo>
                    <a:pt x="701579" y="7238637"/>
                  </a:lnTo>
                  <a:lnTo>
                    <a:pt x="834533" y="7238637"/>
                  </a:lnTo>
                  <a:lnTo>
                    <a:pt x="843325" y="7365630"/>
                  </a:lnTo>
                  <a:close/>
                </a:path>
                <a:path w="12747625" h="12699365">
                  <a:moveTo>
                    <a:pt x="1627310" y="7365630"/>
                  </a:moveTo>
                  <a:lnTo>
                    <a:pt x="1093813" y="7365630"/>
                  </a:lnTo>
                  <a:lnTo>
                    <a:pt x="1084786" y="7238637"/>
                  </a:lnTo>
                  <a:lnTo>
                    <a:pt x="1617004" y="7238637"/>
                  </a:lnTo>
                  <a:lnTo>
                    <a:pt x="1627310" y="7365630"/>
                  </a:lnTo>
                  <a:close/>
                </a:path>
                <a:path w="12747625" h="12699365">
                  <a:moveTo>
                    <a:pt x="12032438" y="7365630"/>
                  </a:moveTo>
                  <a:lnTo>
                    <a:pt x="11902338" y="7365630"/>
                  </a:lnTo>
                  <a:lnTo>
                    <a:pt x="11910974" y="7238637"/>
                  </a:lnTo>
                  <a:lnTo>
                    <a:pt x="12040937" y="7238637"/>
                  </a:lnTo>
                  <a:lnTo>
                    <a:pt x="12032438" y="7365630"/>
                  </a:lnTo>
                  <a:close/>
                </a:path>
                <a:path w="12747625" h="12699365">
                  <a:moveTo>
                    <a:pt x="12665446" y="7365630"/>
                  </a:moveTo>
                  <a:lnTo>
                    <a:pt x="12338524" y="7365630"/>
                  </a:lnTo>
                  <a:lnTo>
                    <a:pt x="12346494" y="7238637"/>
                  </a:lnTo>
                  <a:lnTo>
                    <a:pt x="12673043" y="7238637"/>
                  </a:lnTo>
                  <a:lnTo>
                    <a:pt x="12665446" y="7365630"/>
                  </a:lnTo>
                  <a:close/>
                </a:path>
                <a:path w="12747625" h="12699365">
                  <a:moveTo>
                    <a:pt x="428656" y="7492623"/>
                  </a:moveTo>
                  <a:lnTo>
                    <a:pt x="102397" y="7492623"/>
                  </a:lnTo>
                  <a:lnTo>
                    <a:pt x="93686" y="7365630"/>
                  </a:lnTo>
                  <a:lnTo>
                    <a:pt x="419646" y="7365630"/>
                  </a:lnTo>
                  <a:lnTo>
                    <a:pt x="428656" y="7492623"/>
                  </a:lnTo>
                  <a:close/>
                </a:path>
                <a:path w="12747625" h="12699365">
                  <a:moveTo>
                    <a:pt x="872408" y="7492623"/>
                  </a:moveTo>
                  <a:lnTo>
                    <a:pt x="738427" y="7492623"/>
                  </a:lnTo>
                  <a:lnTo>
                    <a:pt x="728544" y="7365630"/>
                  </a:lnTo>
                  <a:lnTo>
                    <a:pt x="862263" y="7365630"/>
                  </a:lnTo>
                  <a:lnTo>
                    <a:pt x="872408" y="7492623"/>
                  </a:lnTo>
                  <a:close/>
                </a:path>
                <a:path w="12747625" h="12699365">
                  <a:moveTo>
                    <a:pt x="1649425" y="7492623"/>
                  </a:moveTo>
                  <a:lnTo>
                    <a:pt x="1123595" y="7492623"/>
                  </a:lnTo>
                  <a:lnTo>
                    <a:pt x="1113218" y="7365630"/>
                  </a:lnTo>
                  <a:lnTo>
                    <a:pt x="1638118" y="7365630"/>
                  </a:lnTo>
                  <a:lnTo>
                    <a:pt x="1649425" y="7492623"/>
                  </a:lnTo>
                  <a:close/>
                </a:path>
                <a:path w="12747625" h="12699365">
                  <a:moveTo>
                    <a:pt x="12004532" y="7492623"/>
                  </a:moveTo>
                  <a:lnTo>
                    <a:pt x="11873962" y="7492623"/>
                  </a:lnTo>
                  <a:lnTo>
                    <a:pt x="11883831" y="7365630"/>
                  </a:lnTo>
                  <a:lnTo>
                    <a:pt x="12014234" y="7365630"/>
                  </a:lnTo>
                  <a:lnTo>
                    <a:pt x="12004532" y="7492623"/>
                  </a:lnTo>
                  <a:close/>
                </a:path>
                <a:path w="12747625" h="12699365">
                  <a:moveTo>
                    <a:pt x="12640412" y="7492623"/>
                  </a:moveTo>
                  <a:lnTo>
                    <a:pt x="12312253" y="7492623"/>
                  </a:lnTo>
                  <a:lnTo>
                    <a:pt x="12321404" y="7365630"/>
                  </a:lnTo>
                  <a:lnTo>
                    <a:pt x="12649130" y="7365630"/>
                  </a:lnTo>
                  <a:lnTo>
                    <a:pt x="12640412" y="7492623"/>
                  </a:lnTo>
                  <a:close/>
                </a:path>
                <a:path w="12747625" h="12699365">
                  <a:moveTo>
                    <a:pt x="458045" y="7619618"/>
                  </a:moveTo>
                  <a:lnTo>
                    <a:pt x="130815" y="7619618"/>
                  </a:lnTo>
                  <a:lnTo>
                    <a:pt x="120963" y="7492623"/>
                  </a:lnTo>
                  <a:lnTo>
                    <a:pt x="447855" y="7492623"/>
                  </a:lnTo>
                  <a:lnTo>
                    <a:pt x="458045" y="7619618"/>
                  </a:lnTo>
                  <a:close/>
                </a:path>
                <a:path w="12747625" h="12699365">
                  <a:moveTo>
                    <a:pt x="894059" y="7619618"/>
                  </a:moveTo>
                  <a:lnTo>
                    <a:pt x="770767" y="7619618"/>
                  </a:lnTo>
                  <a:lnTo>
                    <a:pt x="759538" y="7492623"/>
                  </a:lnTo>
                  <a:lnTo>
                    <a:pt x="883008" y="7492623"/>
                  </a:lnTo>
                  <a:lnTo>
                    <a:pt x="894059" y="7619618"/>
                  </a:lnTo>
                  <a:close/>
                </a:path>
                <a:path w="12747625" h="12699365">
                  <a:moveTo>
                    <a:pt x="1686340" y="7619618"/>
                  </a:moveTo>
                  <a:lnTo>
                    <a:pt x="1157391" y="7619618"/>
                  </a:lnTo>
                  <a:lnTo>
                    <a:pt x="1145689" y="7492623"/>
                  </a:lnTo>
                  <a:lnTo>
                    <a:pt x="1673537" y="7492623"/>
                  </a:lnTo>
                  <a:lnTo>
                    <a:pt x="1686340" y="7619618"/>
                  </a:lnTo>
                  <a:close/>
                </a:path>
                <a:path w="12747625" h="12699365">
                  <a:moveTo>
                    <a:pt x="11983928" y="7619618"/>
                  </a:moveTo>
                  <a:lnTo>
                    <a:pt x="11853004" y="7619618"/>
                  </a:lnTo>
                  <a:lnTo>
                    <a:pt x="11863687" y="7492623"/>
                  </a:lnTo>
                  <a:lnTo>
                    <a:pt x="11994428" y="7492623"/>
                  </a:lnTo>
                  <a:lnTo>
                    <a:pt x="11983928" y="7619618"/>
                  </a:lnTo>
                  <a:close/>
                </a:path>
                <a:path w="12747625" h="12699365">
                  <a:moveTo>
                    <a:pt x="12621853" y="7619618"/>
                  </a:moveTo>
                  <a:lnTo>
                    <a:pt x="12292769" y="7619618"/>
                  </a:lnTo>
                  <a:lnTo>
                    <a:pt x="12302709" y="7492623"/>
                  </a:lnTo>
                  <a:lnTo>
                    <a:pt x="12631319" y="7492623"/>
                  </a:lnTo>
                  <a:lnTo>
                    <a:pt x="12621853" y="7619618"/>
                  </a:lnTo>
                  <a:close/>
                </a:path>
                <a:path w="12747625" h="12699365">
                  <a:moveTo>
                    <a:pt x="490953" y="7746611"/>
                  </a:moveTo>
                  <a:lnTo>
                    <a:pt x="151651" y="7746611"/>
                  </a:lnTo>
                  <a:lnTo>
                    <a:pt x="141044" y="7619618"/>
                  </a:lnTo>
                  <a:lnTo>
                    <a:pt x="479594" y="7619618"/>
                  </a:lnTo>
                  <a:lnTo>
                    <a:pt x="490953" y="7746611"/>
                  </a:lnTo>
                  <a:close/>
                </a:path>
                <a:path w="12747625" h="12699365">
                  <a:moveTo>
                    <a:pt x="929938" y="7746611"/>
                  </a:moveTo>
                  <a:lnTo>
                    <a:pt x="794576" y="7746611"/>
                  </a:lnTo>
                  <a:lnTo>
                    <a:pt x="782447" y="7619618"/>
                  </a:lnTo>
                  <a:lnTo>
                    <a:pt x="917524" y="7619618"/>
                  </a:lnTo>
                  <a:lnTo>
                    <a:pt x="929938" y="7746611"/>
                  </a:lnTo>
                  <a:close/>
                </a:path>
                <a:path w="12747625" h="12699365">
                  <a:moveTo>
                    <a:pt x="1727725" y="7746611"/>
                  </a:moveTo>
                  <a:lnTo>
                    <a:pt x="1182130" y="7746611"/>
                  </a:lnTo>
                  <a:lnTo>
                    <a:pt x="1169537" y="7619618"/>
                  </a:lnTo>
                  <a:lnTo>
                    <a:pt x="1713435" y="7619618"/>
                  </a:lnTo>
                  <a:lnTo>
                    <a:pt x="1727725" y="7746611"/>
                  </a:lnTo>
                  <a:close/>
                </a:path>
                <a:path w="12747625" h="12699365">
                  <a:moveTo>
                    <a:pt x="11950046" y="7746611"/>
                  </a:moveTo>
                  <a:lnTo>
                    <a:pt x="11818528" y="7746611"/>
                  </a:lnTo>
                  <a:lnTo>
                    <a:pt x="11830423" y="7619618"/>
                  </a:lnTo>
                  <a:lnTo>
                    <a:pt x="11961736" y="7619618"/>
                  </a:lnTo>
                  <a:lnTo>
                    <a:pt x="11950046" y="7746611"/>
                  </a:lnTo>
                  <a:close/>
                </a:path>
                <a:path w="12747625" h="12699365">
                  <a:moveTo>
                    <a:pt x="12591201" y="7746611"/>
                  </a:moveTo>
                  <a:lnTo>
                    <a:pt x="12260582" y="7746611"/>
                  </a:lnTo>
                  <a:lnTo>
                    <a:pt x="12271706" y="7619618"/>
                  </a:lnTo>
                  <a:lnTo>
                    <a:pt x="12601794" y="7619618"/>
                  </a:lnTo>
                  <a:lnTo>
                    <a:pt x="12591201" y="7746611"/>
                  </a:lnTo>
                  <a:close/>
                </a:path>
                <a:path w="12747625" h="12699365">
                  <a:moveTo>
                    <a:pt x="514837" y="7873605"/>
                  </a:moveTo>
                  <a:lnTo>
                    <a:pt x="185726" y="7873605"/>
                  </a:lnTo>
                  <a:lnTo>
                    <a:pt x="173993" y="7746611"/>
                  </a:lnTo>
                  <a:lnTo>
                    <a:pt x="502701" y="7746611"/>
                  </a:lnTo>
                  <a:lnTo>
                    <a:pt x="514837" y="7873605"/>
                  </a:lnTo>
                  <a:close/>
                </a:path>
                <a:path w="12747625" h="12699365">
                  <a:moveTo>
                    <a:pt x="969917" y="7873605"/>
                  </a:moveTo>
                  <a:lnTo>
                    <a:pt x="833674" y="7873605"/>
                  </a:lnTo>
                  <a:lnTo>
                    <a:pt x="820189" y="7746611"/>
                  </a:lnTo>
                  <a:lnTo>
                    <a:pt x="956134" y="7746611"/>
                  </a:lnTo>
                  <a:lnTo>
                    <a:pt x="969917" y="7873605"/>
                  </a:lnTo>
                  <a:close/>
                </a:path>
                <a:path w="12747625" h="12699365">
                  <a:moveTo>
                    <a:pt x="1757787" y="7873605"/>
                  </a:moveTo>
                  <a:lnTo>
                    <a:pt x="1222567" y="7873605"/>
                  </a:lnTo>
                  <a:lnTo>
                    <a:pt x="1208644" y="7746611"/>
                  </a:lnTo>
                  <a:lnTo>
                    <a:pt x="1742510" y="7746611"/>
                  </a:lnTo>
                  <a:lnTo>
                    <a:pt x="1757787" y="7873605"/>
                  </a:lnTo>
                  <a:close/>
                </a:path>
                <a:path w="12747625" h="12699365">
                  <a:moveTo>
                    <a:pt x="11912621" y="7873605"/>
                  </a:moveTo>
                  <a:lnTo>
                    <a:pt x="11780433" y="7873605"/>
                  </a:lnTo>
                  <a:lnTo>
                    <a:pt x="11793531" y="7746611"/>
                  </a:lnTo>
                  <a:lnTo>
                    <a:pt x="11925488" y="7746611"/>
                  </a:lnTo>
                  <a:lnTo>
                    <a:pt x="11912621" y="7873605"/>
                  </a:lnTo>
                  <a:close/>
                </a:path>
                <a:path w="12747625" h="12699365">
                  <a:moveTo>
                    <a:pt x="12568888" y="7873605"/>
                  </a:moveTo>
                  <a:lnTo>
                    <a:pt x="12224831" y="7873605"/>
                  </a:lnTo>
                  <a:lnTo>
                    <a:pt x="12237144" y="7746611"/>
                  </a:lnTo>
                  <a:lnTo>
                    <a:pt x="12580233" y="7746611"/>
                  </a:lnTo>
                  <a:lnTo>
                    <a:pt x="12568888" y="7873605"/>
                  </a:lnTo>
                  <a:close/>
                </a:path>
                <a:path w="12747625" h="12699365">
                  <a:moveTo>
                    <a:pt x="553559" y="8000598"/>
                  </a:moveTo>
                  <a:lnTo>
                    <a:pt x="223166" y="8000598"/>
                  </a:lnTo>
                  <a:lnTo>
                    <a:pt x="210314" y="7873605"/>
                  </a:lnTo>
                  <a:lnTo>
                    <a:pt x="540267" y="7873605"/>
                  </a:lnTo>
                  <a:lnTo>
                    <a:pt x="553559" y="8000598"/>
                  </a:lnTo>
                  <a:close/>
                </a:path>
                <a:path w="12747625" h="12699365">
                  <a:moveTo>
                    <a:pt x="998855" y="8000598"/>
                  </a:moveTo>
                  <a:lnTo>
                    <a:pt x="862003" y="8000598"/>
                  </a:lnTo>
                  <a:lnTo>
                    <a:pt x="847611" y="7873605"/>
                  </a:lnTo>
                  <a:lnTo>
                    <a:pt x="984156" y="7873605"/>
                  </a:lnTo>
                  <a:lnTo>
                    <a:pt x="998855" y="8000598"/>
                  </a:lnTo>
                  <a:close/>
                </a:path>
                <a:path w="12747625" h="12699365">
                  <a:moveTo>
                    <a:pt x="1806566" y="8000598"/>
                  </a:moveTo>
                  <a:lnTo>
                    <a:pt x="1266981" y="8000598"/>
                  </a:lnTo>
                  <a:lnTo>
                    <a:pt x="1251736" y="7873605"/>
                  </a:lnTo>
                  <a:lnTo>
                    <a:pt x="1789815" y="7873605"/>
                  </a:lnTo>
                  <a:lnTo>
                    <a:pt x="1806566" y="8000598"/>
                  </a:lnTo>
                  <a:close/>
                </a:path>
                <a:path w="12747625" h="12699365">
                  <a:moveTo>
                    <a:pt x="11885717" y="8000598"/>
                  </a:moveTo>
                  <a:lnTo>
                    <a:pt x="11753042" y="8000598"/>
                  </a:lnTo>
                  <a:lnTo>
                    <a:pt x="11766936" y="7873605"/>
                  </a:lnTo>
                  <a:lnTo>
                    <a:pt x="11899364" y="7873605"/>
                  </a:lnTo>
                  <a:lnTo>
                    <a:pt x="11885717" y="8000598"/>
                  </a:lnTo>
                  <a:close/>
                </a:path>
                <a:path w="12747625" h="12699365">
                  <a:moveTo>
                    <a:pt x="12532596" y="8000598"/>
                  </a:moveTo>
                  <a:lnTo>
                    <a:pt x="12199013" y="8000598"/>
                  </a:lnTo>
                  <a:lnTo>
                    <a:pt x="12212120" y="7873605"/>
                  </a:lnTo>
                  <a:lnTo>
                    <a:pt x="12545071" y="7873605"/>
                  </a:lnTo>
                  <a:lnTo>
                    <a:pt x="12532596" y="8000598"/>
                  </a:lnTo>
                  <a:close/>
                </a:path>
                <a:path w="12747625" h="12699365">
                  <a:moveTo>
                    <a:pt x="595739" y="8127592"/>
                  </a:moveTo>
                  <a:lnTo>
                    <a:pt x="249984" y="8127592"/>
                  </a:lnTo>
                  <a:lnTo>
                    <a:pt x="236390" y="8000598"/>
                  </a:lnTo>
                  <a:lnTo>
                    <a:pt x="581297" y="8000598"/>
                  </a:lnTo>
                  <a:lnTo>
                    <a:pt x="595739" y="8127592"/>
                  </a:lnTo>
                  <a:close/>
                </a:path>
                <a:path w="12747625" h="12699365">
                  <a:moveTo>
                    <a:pt x="1045700" y="8127592"/>
                  </a:moveTo>
                  <a:lnTo>
                    <a:pt x="907904" y="8127592"/>
                  </a:lnTo>
                  <a:lnTo>
                    <a:pt x="892149" y="8000598"/>
                  </a:lnTo>
                  <a:lnTo>
                    <a:pt x="1029625" y="8000598"/>
                  </a:lnTo>
                  <a:lnTo>
                    <a:pt x="1045700" y="8127592"/>
                  </a:lnTo>
                  <a:close/>
                </a:path>
                <a:path w="12747625" h="12699365">
                  <a:moveTo>
                    <a:pt x="1859745" y="8127592"/>
                  </a:moveTo>
                  <a:lnTo>
                    <a:pt x="1298790" y="8127592"/>
                  </a:lnTo>
                  <a:lnTo>
                    <a:pt x="1282667" y="8000598"/>
                  </a:lnTo>
                  <a:lnTo>
                    <a:pt x="1841531" y="8000598"/>
                  </a:lnTo>
                  <a:lnTo>
                    <a:pt x="1859745" y="8127592"/>
                  </a:lnTo>
                  <a:close/>
                </a:path>
                <a:path w="12747625" h="12699365">
                  <a:moveTo>
                    <a:pt x="11842454" y="8127592"/>
                  </a:moveTo>
                  <a:lnTo>
                    <a:pt x="11708987" y="8127592"/>
                  </a:lnTo>
                  <a:lnTo>
                    <a:pt x="11724066" y="8000598"/>
                  </a:lnTo>
                  <a:lnTo>
                    <a:pt x="11857261" y="8000598"/>
                  </a:lnTo>
                  <a:lnTo>
                    <a:pt x="11842454" y="8127592"/>
                  </a:lnTo>
                  <a:close/>
                </a:path>
                <a:path w="12747625" h="12699365">
                  <a:moveTo>
                    <a:pt x="12492906" y="8127592"/>
                  </a:moveTo>
                  <a:lnTo>
                    <a:pt x="12157304" y="8127592"/>
                  </a:lnTo>
                  <a:lnTo>
                    <a:pt x="12171605" y="8000598"/>
                  </a:lnTo>
                  <a:lnTo>
                    <a:pt x="12506515" y="8000598"/>
                  </a:lnTo>
                  <a:lnTo>
                    <a:pt x="12492906" y="8127592"/>
                  </a:lnTo>
                  <a:close/>
                </a:path>
                <a:path w="12747625" h="12699365">
                  <a:moveTo>
                    <a:pt x="625766" y="8254586"/>
                  </a:moveTo>
                  <a:lnTo>
                    <a:pt x="292982" y="8254586"/>
                  </a:lnTo>
                  <a:lnTo>
                    <a:pt x="278281" y="8127592"/>
                  </a:lnTo>
                  <a:lnTo>
                    <a:pt x="610562" y="8127592"/>
                  </a:lnTo>
                  <a:lnTo>
                    <a:pt x="625766" y="8254586"/>
                  </a:lnTo>
                  <a:close/>
                </a:path>
                <a:path w="12747625" h="12699365">
                  <a:moveTo>
                    <a:pt x="1079231" y="8254586"/>
                  </a:moveTo>
                  <a:lnTo>
                    <a:pt x="940784" y="8254586"/>
                  </a:lnTo>
                  <a:lnTo>
                    <a:pt x="924115" y="8127592"/>
                  </a:lnTo>
                  <a:lnTo>
                    <a:pt x="1062236" y="8127592"/>
                  </a:lnTo>
                  <a:lnTo>
                    <a:pt x="1079231" y="8254586"/>
                  </a:lnTo>
                  <a:close/>
                </a:path>
                <a:path w="12747625" h="12699365">
                  <a:moveTo>
                    <a:pt x="1897631" y="8254586"/>
                  </a:moveTo>
                  <a:lnTo>
                    <a:pt x="1349786" y="8254586"/>
                  </a:lnTo>
                  <a:lnTo>
                    <a:pt x="1332351" y="8127592"/>
                  </a:lnTo>
                  <a:lnTo>
                    <a:pt x="1878445" y="8127592"/>
                  </a:lnTo>
                  <a:lnTo>
                    <a:pt x="1897631" y="8254586"/>
                  </a:lnTo>
                  <a:close/>
                </a:path>
                <a:path w="12747625" h="12699365">
                  <a:moveTo>
                    <a:pt x="11795728" y="8254586"/>
                  </a:moveTo>
                  <a:lnTo>
                    <a:pt x="11661400" y="8254586"/>
                  </a:lnTo>
                  <a:lnTo>
                    <a:pt x="11677653" y="8127592"/>
                  </a:lnTo>
                  <a:lnTo>
                    <a:pt x="11811686" y="8127592"/>
                  </a:lnTo>
                  <a:lnTo>
                    <a:pt x="11795728" y="8254586"/>
                  </a:lnTo>
                  <a:close/>
                </a:path>
                <a:path w="12747625" h="12699365">
                  <a:moveTo>
                    <a:pt x="12449812" y="8254586"/>
                  </a:moveTo>
                  <a:lnTo>
                    <a:pt x="12112007" y="8254586"/>
                  </a:lnTo>
                  <a:lnTo>
                    <a:pt x="12127505" y="8127592"/>
                  </a:lnTo>
                  <a:lnTo>
                    <a:pt x="12464556" y="8127592"/>
                  </a:lnTo>
                  <a:lnTo>
                    <a:pt x="12449812" y="8254586"/>
                  </a:lnTo>
                  <a:close/>
                </a:path>
                <a:path w="12747625" h="12699365">
                  <a:moveTo>
                    <a:pt x="673652" y="8381579"/>
                  </a:moveTo>
                  <a:lnTo>
                    <a:pt x="339284" y="8381579"/>
                  </a:lnTo>
                  <a:lnTo>
                    <a:pt x="323483" y="8254586"/>
                  </a:lnTo>
                  <a:lnTo>
                    <a:pt x="657312" y="8254586"/>
                  </a:lnTo>
                  <a:lnTo>
                    <a:pt x="673652" y="8381579"/>
                  </a:lnTo>
                  <a:close/>
                </a:path>
                <a:path w="12747625" h="12699365">
                  <a:moveTo>
                    <a:pt x="1958089" y="8381579"/>
                  </a:moveTo>
                  <a:lnTo>
                    <a:pt x="1404705" y="8381579"/>
                  </a:lnTo>
                  <a:lnTo>
                    <a:pt x="1385963" y="8254586"/>
                  </a:lnTo>
                  <a:lnTo>
                    <a:pt x="1937453" y="8254586"/>
                  </a:lnTo>
                  <a:lnTo>
                    <a:pt x="1958089" y="8381579"/>
                  </a:lnTo>
                  <a:close/>
                </a:path>
                <a:path w="12747625" h="12699365">
                  <a:moveTo>
                    <a:pt x="11745569" y="8381579"/>
                  </a:moveTo>
                  <a:lnTo>
                    <a:pt x="11610311" y="8381579"/>
                  </a:lnTo>
                  <a:lnTo>
                    <a:pt x="11627727" y="8254586"/>
                  </a:lnTo>
                  <a:lnTo>
                    <a:pt x="11762669" y="8254586"/>
                  </a:lnTo>
                  <a:lnTo>
                    <a:pt x="11745569" y="8381579"/>
                  </a:lnTo>
                  <a:close/>
                </a:path>
                <a:path w="12747625" h="12699365">
                  <a:moveTo>
                    <a:pt x="12419186" y="8381579"/>
                  </a:moveTo>
                  <a:lnTo>
                    <a:pt x="12079812" y="8381579"/>
                  </a:lnTo>
                  <a:lnTo>
                    <a:pt x="12096110" y="8254586"/>
                  </a:lnTo>
                  <a:lnTo>
                    <a:pt x="12434689" y="8254586"/>
                  </a:lnTo>
                  <a:lnTo>
                    <a:pt x="12419186" y="8381579"/>
                  </a:lnTo>
                  <a:close/>
                </a:path>
                <a:path w="12747625" h="12699365">
                  <a:moveTo>
                    <a:pt x="724929" y="8508573"/>
                  </a:moveTo>
                  <a:lnTo>
                    <a:pt x="371975" y="8508573"/>
                  </a:lnTo>
                  <a:lnTo>
                    <a:pt x="355448" y="8381579"/>
                  </a:lnTo>
                  <a:lnTo>
                    <a:pt x="707461" y="8381579"/>
                  </a:lnTo>
                  <a:lnTo>
                    <a:pt x="724929" y="8508573"/>
                  </a:lnTo>
                  <a:close/>
                </a:path>
                <a:path w="12747625" h="12699365">
                  <a:moveTo>
                    <a:pt x="2022879" y="8508573"/>
                  </a:moveTo>
                  <a:lnTo>
                    <a:pt x="1443484" y="8508573"/>
                  </a:lnTo>
                  <a:lnTo>
                    <a:pt x="1423878" y="8381579"/>
                  </a:lnTo>
                  <a:lnTo>
                    <a:pt x="2000802" y="8381579"/>
                  </a:lnTo>
                  <a:lnTo>
                    <a:pt x="2022879" y="8508573"/>
                  </a:lnTo>
                  <a:close/>
                </a:path>
                <a:path w="12747625" h="12699365">
                  <a:moveTo>
                    <a:pt x="11710240" y="8508573"/>
                  </a:moveTo>
                  <a:lnTo>
                    <a:pt x="11555753" y="8508573"/>
                  </a:lnTo>
                  <a:lnTo>
                    <a:pt x="11574322" y="8381579"/>
                  </a:lnTo>
                  <a:lnTo>
                    <a:pt x="11728093" y="8381579"/>
                  </a:lnTo>
                  <a:lnTo>
                    <a:pt x="11710240" y="8508573"/>
                  </a:lnTo>
                  <a:close/>
                </a:path>
                <a:path w="12747625" h="12699365">
                  <a:moveTo>
                    <a:pt x="12370397" y="8508573"/>
                  </a:moveTo>
                  <a:lnTo>
                    <a:pt x="12028515" y="8508573"/>
                  </a:lnTo>
                  <a:lnTo>
                    <a:pt x="12046014" y="8381579"/>
                  </a:lnTo>
                  <a:lnTo>
                    <a:pt x="12387040" y="8381579"/>
                  </a:lnTo>
                  <a:lnTo>
                    <a:pt x="12370397" y="8508573"/>
                  </a:lnTo>
                  <a:close/>
                </a:path>
                <a:path w="12747625" h="12699365">
                  <a:moveTo>
                    <a:pt x="779531" y="8635567"/>
                  </a:moveTo>
                  <a:lnTo>
                    <a:pt x="423733" y="8635567"/>
                  </a:lnTo>
                  <a:lnTo>
                    <a:pt x="406119" y="8508573"/>
                  </a:lnTo>
                  <a:lnTo>
                    <a:pt x="760958" y="8508573"/>
                  </a:lnTo>
                  <a:lnTo>
                    <a:pt x="779531" y="8635567"/>
                  </a:lnTo>
                  <a:close/>
                </a:path>
                <a:path w="12747625" h="12699365">
                  <a:moveTo>
                    <a:pt x="2091975" y="8635567"/>
                  </a:moveTo>
                  <a:lnTo>
                    <a:pt x="1504891" y="8635567"/>
                  </a:lnTo>
                  <a:lnTo>
                    <a:pt x="1483992" y="8508573"/>
                  </a:lnTo>
                  <a:lnTo>
                    <a:pt x="2068465" y="8508573"/>
                  </a:lnTo>
                  <a:lnTo>
                    <a:pt x="2091975" y="8635567"/>
                  </a:lnTo>
                  <a:close/>
                </a:path>
                <a:path w="12747625" h="12699365">
                  <a:moveTo>
                    <a:pt x="11654430" y="8635567"/>
                  </a:moveTo>
                  <a:lnTo>
                    <a:pt x="11517469" y="8635567"/>
                  </a:lnTo>
                  <a:lnTo>
                    <a:pt x="11536801" y="8508573"/>
                  </a:lnTo>
                  <a:lnTo>
                    <a:pt x="11673407" y="8508573"/>
                  </a:lnTo>
                  <a:lnTo>
                    <a:pt x="11654430" y="8635567"/>
                  </a:lnTo>
                  <a:close/>
                </a:path>
                <a:path w="12747625" h="12699365">
                  <a:moveTo>
                    <a:pt x="12318180" y="8635567"/>
                  </a:moveTo>
                  <a:lnTo>
                    <a:pt x="11973606" y="8635567"/>
                  </a:lnTo>
                  <a:lnTo>
                    <a:pt x="11992311" y="8508573"/>
                  </a:lnTo>
                  <a:lnTo>
                    <a:pt x="12335967" y="8508573"/>
                  </a:lnTo>
                  <a:lnTo>
                    <a:pt x="12318180" y="8635567"/>
                  </a:lnTo>
                  <a:close/>
                </a:path>
                <a:path w="12747625" h="12699365">
                  <a:moveTo>
                    <a:pt x="817791" y="8762560"/>
                  </a:moveTo>
                  <a:lnTo>
                    <a:pt x="478737" y="8762560"/>
                  </a:lnTo>
                  <a:lnTo>
                    <a:pt x="460043" y="8635567"/>
                  </a:lnTo>
                  <a:lnTo>
                    <a:pt x="798476" y="8635567"/>
                  </a:lnTo>
                  <a:lnTo>
                    <a:pt x="817791" y="8762560"/>
                  </a:lnTo>
                  <a:close/>
                </a:path>
                <a:path w="12747625" h="12699365">
                  <a:moveTo>
                    <a:pt x="2165352" y="8762560"/>
                  </a:moveTo>
                  <a:lnTo>
                    <a:pt x="1570163" y="8762560"/>
                  </a:lnTo>
                  <a:lnTo>
                    <a:pt x="1547977" y="8635567"/>
                  </a:lnTo>
                  <a:lnTo>
                    <a:pt x="2140419" y="8635567"/>
                  </a:lnTo>
                  <a:lnTo>
                    <a:pt x="2165352" y="8762560"/>
                  </a:lnTo>
                  <a:close/>
                </a:path>
                <a:path w="12747625" h="12699365">
                  <a:moveTo>
                    <a:pt x="11595270" y="8762560"/>
                  </a:moveTo>
                  <a:lnTo>
                    <a:pt x="11457199" y="8762560"/>
                  </a:lnTo>
                  <a:lnTo>
                    <a:pt x="11477667" y="8635567"/>
                  </a:lnTo>
                  <a:lnTo>
                    <a:pt x="11615361" y="8635567"/>
                  </a:lnTo>
                  <a:lnTo>
                    <a:pt x="11595270" y="8762560"/>
                  </a:lnTo>
                  <a:close/>
                </a:path>
                <a:path w="12747625" h="12699365">
                  <a:moveTo>
                    <a:pt x="12281460" y="8762560"/>
                  </a:moveTo>
                  <a:lnTo>
                    <a:pt x="11915075" y="8762560"/>
                  </a:lnTo>
                  <a:lnTo>
                    <a:pt x="11934988" y="8635567"/>
                  </a:lnTo>
                  <a:lnTo>
                    <a:pt x="12300012" y="8635567"/>
                  </a:lnTo>
                  <a:lnTo>
                    <a:pt x="12281460" y="8762560"/>
                  </a:lnTo>
                  <a:close/>
                </a:path>
                <a:path w="12747625" h="12699365">
                  <a:moveTo>
                    <a:pt x="877950" y="8889554"/>
                  </a:moveTo>
                  <a:lnTo>
                    <a:pt x="536965" y="8889554"/>
                  </a:lnTo>
                  <a:lnTo>
                    <a:pt x="517199" y="8762560"/>
                  </a:lnTo>
                  <a:lnTo>
                    <a:pt x="857529" y="8762560"/>
                  </a:lnTo>
                  <a:lnTo>
                    <a:pt x="877950" y="8889554"/>
                  </a:lnTo>
                  <a:close/>
                </a:path>
                <a:path w="12747625" h="12699365">
                  <a:moveTo>
                    <a:pt x="2242982" y="8889554"/>
                  </a:moveTo>
                  <a:lnTo>
                    <a:pt x="1639280" y="8889554"/>
                  </a:lnTo>
                  <a:lnTo>
                    <a:pt x="1615815" y="8762560"/>
                  </a:lnTo>
                  <a:lnTo>
                    <a:pt x="2216634" y="8762560"/>
                  </a:lnTo>
                  <a:lnTo>
                    <a:pt x="2242982" y="8889554"/>
                  </a:lnTo>
                  <a:close/>
                </a:path>
                <a:path w="12747625" h="12699365">
                  <a:moveTo>
                    <a:pt x="11532791" y="8889554"/>
                  </a:moveTo>
                  <a:lnTo>
                    <a:pt x="11393545" y="8889554"/>
                  </a:lnTo>
                  <a:lnTo>
                    <a:pt x="11415137" y="8762560"/>
                  </a:lnTo>
                  <a:lnTo>
                    <a:pt x="11553984" y="8762560"/>
                  </a:lnTo>
                  <a:lnTo>
                    <a:pt x="11532791" y="8889554"/>
                  </a:lnTo>
                  <a:close/>
                </a:path>
                <a:path w="12747625" h="12699365">
                  <a:moveTo>
                    <a:pt x="12223511" y="8889554"/>
                  </a:moveTo>
                  <a:lnTo>
                    <a:pt x="11874038" y="8889554"/>
                  </a:lnTo>
                  <a:lnTo>
                    <a:pt x="11894758" y="8762560"/>
                  </a:lnTo>
                  <a:lnTo>
                    <a:pt x="12243210" y="8762560"/>
                  </a:lnTo>
                  <a:lnTo>
                    <a:pt x="12223511" y="8889554"/>
                  </a:lnTo>
                  <a:close/>
                </a:path>
                <a:path w="12747625" h="12699365">
                  <a:moveTo>
                    <a:pt x="941411" y="9016548"/>
                  </a:moveTo>
                  <a:lnTo>
                    <a:pt x="577563" y="9016548"/>
                  </a:lnTo>
                  <a:lnTo>
                    <a:pt x="557087" y="8889554"/>
                  </a:lnTo>
                  <a:lnTo>
                    <a:pt x="919892" y="8889554"/>
                  </a:lnTo>
                  <a:lnTo>
                    <a:pt x="941411" y="9016548"/>
                  </a:lnTo>
                  <a:close/>
                </a:path>
                <a:path w="12747625" h="12699365">
                  <a:moveTo>
                    <a:pt x="2324840" y="9016548"/>
                  </a:moveTo>
                  <a:lnTo>
                    <a:pt x="1712221" y="9016548"/>
                  </a:lnTo>
                  <a:lnTo>
                    <a:pt x="1687483" y="8889554"/>
                  </a:lnTo>
                  <a:lnTo>
                    <a:pt x="2297086" y="8889554"/>
                  </a:lnTo>
                  <a:lnTo>
                    <a:pt x="2324840" y="9016548"/>
                  </a:lnTo>
                  <a:close/>
                </a:path>
                <a:path w="12747625" h="12699365">
                  <a:moveTo>
                    <a:pt x="11467022" y="9016548"/>
                  </a:moveTo>
                  <a:lnTo>
                    <a:pt x="11326539" y="9016548"/>
                  </a:lnTo>
                  <a:lnTo>
                    <a:pt x="11349245" y="8889554"/>
                  </a:lnTo>
                  <a:lnTo>
                    <a:pt x="11489309" y="8889554"/>
                  </a:lnTo>
                  <a:lnTo>
                    <a:pt x="11467022" y="9016548"/>
                  </a:lnTo>
                  <a:close/>
                </a:path>
                <a:path w="12747625" h="12699365">
                  <a:moveTo>
                    <a:pt x="12162110" y="9016548"/>
                  </a:moveTo>
                  <a:lnTo>
                    <a:pt x="11809450" y="9016548"/>
                  </a:lnTo>
                  <a:lnTo>
                    <a:pt x="11831384" y="8889554"/>
                  </a:lnTo>
                  <a:lnTo>
                    <a:pt x="12182961" y="8889554"/>
                  </a:lnTo>
                  <a:lnTo>
                    <a:pt x="12162110" y="9016548"/>
                  </a:lnTo>
                  <a:close/>
                </a:path>
                <a:path w="12747625" h="12699365">
                  <a:moveTo>
                    <a:pt x="1008148" y="9143541"/>
                  </a:moveTo>
                  <a:lnTo>
                    <a:pt x="641114" y="9143541"/>
                  </a:lnTo>
                  <a:lnTo>
                    <a:pt x="619578" y="9016548"/>
                  </a:lnTo>
                  <a:lnTo>
                    <a:pt x="985539" y="9016548"/>
                  </a:lnTo>
                  <a:lnTo>
                    <a:pt x="1008148" y="9143541"/>
                  </a:lnTo>
                  <a:close/>
                </a:path>
                <a:path w="12747625" h="12699365">
                  <a:moveTo>
                    <a:pt x="2410901" y="9143541"/>
                  </a:moveTo>
                  <a:lnTo>
                    <a:pt x="1788964" y="9143541"/>
                  </a:lnTo>
                  <a:lnTo>
                    <a:pt x="1762962" y="9016548"/>
                  </a:lnTo>
                  <a:lnTo>
                    <a:pt x="2381750" y="9016548"/>
                  </a:lnTo>
                  <a:lnTo>
                    <a:pt x="2410901" y="9143541"/>
                  </a:lnTo>
                  <a:close/>
                </a:path>
                <a:path w="12747625" h="12699365">
                  <a:moveTo>
                    <a:pt x="11397996" y="9143541"/>
                  </a:moveTo>
                  <a:lnTo>
                    <a:pt x="11256214" y="9143541"/>
                  </a:lnTo>
                  <a:lnTo>
                    <a:pt x="11280023" y="9016548"/>
                  </a:lnTo>
                  <a:lnTo>
                    <a:pt x="11421365" y="9016548"/>
                  </a:lnTo>
                  <a:lnTo>
                    <a:pt x="11397996" y="9143541"/>
                  </a:lnTo>
                  <a:close/>
                </a:path>
                <a:path w="12747625" h="12699365">
                  <a:moveTo>
                    <a:pt x="12097249" y="9143541"/>
                  </a:moveTo>
                  <a:lnTo>
                    <a:pt x="11741216" y="9143541"/>
                  </a:lnTo>
                  <a:lnTo>
                    <a:pt x="11764365" y="9016548"/>
                  </a:lnTo>
                  <a:lnTo>
                    <a:pt x="12119254" y="9016548"/>
                  </a:lnTo>
                  <a:lnTo>
                    <a:pt x="12097249" y="9143541"/>
                  </a:lnTo>
                  <a:close/>
                </a:path>
                <a:path w="12747625" h="12699365">
                  <a:moveTo>
                    <a:pt x="1078138" y="9270535"/>
                  </a:moveTo>
                  <a:lnTo>
                    <a:pt x="707827" y="9270535"/>
                  </a:lnTo>
                  <a:lnTo>
                    <a:pt x="685239" y="9143541"/>
                  </a:lnTo>
                  <a:lnTo>
                    <a:pt x="1054448" y="9143541"/>
                  </a:lnTo>
                  <a:lnTo>
                    <a:pt x="1078138" y="9270535"/>
                  </a:lnTo>
                  <a:close/>
                </a:path>
                <a:path w="12747625" h="12699365">
                  <a:moveTo>
                    <a:pt x="1565735" y="9270535"/>
                  </a:moveTo>
                  <a:lnTo>
                    <a:pt x="1428265" y="9270535"/>
                  </a:lnTo>
                  <a:lnTo>
                    <a:pt x="1539336" y="9143541"/>
                  </a:lnTo>
                  <a:lnTo>
                    <a:pt x="1565735" y="9270535"/>
                  </a:lnTo>
                  <a:close/>
                </a:path>
                <a:path w="12747625" h="12699365">
                  <a:moveTo>
                    <a:pt x="2501141" y="9270535"/>
                  </a:moveTo>
                  <a:lnTo>
                    <a:pt x="1869489" y="9270535"/>
                  </a:lnTo>
                  <a:lnTo>
                    <a:pt x="1842230" y="9143541"/>
                  </a:lnTo>
                  <a:lnTo>
                    <a:pt x="2470598" y="9143541"/>
                  </a:lnTo>
                  <a:lnTo>
                    <a:pt x="2501141" y="9270535"/>
                  </a:lnTo>
                  <a:close/>
                </a:path>
                <a:path w="12747625" h="12699365">
                  <a:moveTo>
                    <a:pt x="11325742" y="9270535"/>
                  </a:moveTo>
                  <a:lnTo>
                    <a:pt x="11182601" y="9270535"/>
                  </a:lnTo>
                  <a:lnTo>
                    <a:pt x="11207502" y="9143541"/>
                  </a:lnTo>
                  <a:lnTo>
                    <a:pt x="11350183" y="9143541"/>
                  </a:lnTo>
                  <a:lnTo>
                    <a:pt x="11325742" y="9270535"/>
                  </a:lnTo>
                  <a:close/>
                </a:path>
                <a:path w="12747625" h="12699365">
                  <a:moveTo>
                    <a:pt x="12028920" y="9270535"/>
                  </a:moveTo>
                  <a:lnTo>
                    <a:pt x="11669325" y="9270535"/>
                  </a:lnTo>
                  <a:lnTo>
                    <a:pt x="11693695" y="9143541"/>
                  </a:lnTo>
                  <a:lnTo>
                    <a:pt x="12052082" y="9143541"/>
                  </a:lnTo>
                  <a:lnTo>
                    <a:pt x="12028920" y="9270535"/>
                  </a:lnTo>
                  <a:close/>
                </a:path>
                <a:path w="12747625" h="12699365">
                  <a:moveTo>
                    <a:pt x="1151355" y="9397529"/>
                  </a:moveTo>
                  <a:lnTo>
                    <a:pt x="777681" y="9397529"/>
                  </a:lnTo>
                  <a:lnTo>
                    <a:pt x="754049" y="9270535"/>
                  </a:lnTo>
                  <a:lnTo>
                    <a:pt x="1126592" y="9270535"/>
                  </a:lnTo>
                  <a:lnTo>
                    <a:pt x="1151355" y="9397529"/>
                  </a:lnTo>
                  <a:close/>
                </a:path>
                <a:path w="12747625" h="12699365">
                  <a:moveTo>
                    <a:pt x="1647110" y="9397529"/>
                  </a:moveTo>
                  <a:lnTo>
                    <a:pt x="1509030" y="9397529"/>
                  </a:lnTo>
                  <a:lnTo>
                    <a:pt x="1481750" y="9270535"/>
                  </a:lnTo>
                  <a:lnTo>
                    <a:pt x="1619625" y="9270535"/>
                  </a:lnTo>
                  <a:lnTo>
                    <a:pt x="1647110" y="9397529"/>
                  </a:lnTo>
                  <a:close/>
                </a:path>
                <a:path w="12747625" h="12699365">
                  <a:moveTo>
                    <a:pt x="2595529" y="9397529"/>
                  </a:moveTo>
                  <a:lnTo>
                    <a:pt x="1953778" y="9397529"/>
                  </a:lnTo>
                  <a:lnTo>
                    <a:pt x="1925266" y="9270535"/>
                  </a:lnTo>
                  <a:lnTo>
                    <a:pt x="2563607" y="9270535"/>
                  </a:lnTo>
                  <a:lnTo>
                    <a:pt x="2595529" y="9397529"/>
                  </a:lnTo>
                  <a:close/>
                </a:path>
                <a:path w="12747625" h="12699365">
                  <a:moveTo>
                    <a:pt x="11250292" y="9397529"/>
                  </a:moveTo>
                  <a:lnTo>
                    <a:pt x="11105733" y="9397529"/>
                  </a:lnTo>
                  <a:lnTo>
                    <a:pt x="11131716" y="9270535"/>
                  </a:lnTo>
                  <a:lnTo>
                    <a:pt x="11275795" y="9270535"/>
                  </a:lnTo>
                  <a:lnTo>
                    <a:pt x="11250292" y="9397529"/>
                  </a:lnTo>
                  <a:close/>
                </a:path>
                <a:path w="12747625" h="12699365">
                  <a:moveTo>
                    <a:pt x="11981436" y="9397529"/>
                  </a:moveTo>
                  <a:lnTo>
                    <a:pt x="11593769" y="9397529"/>
                  </a:lnTo>
                  <a:lnTo>
                    <a:pt x="11619363" y="9270535"/>
                  </a:lnTo>
                  <a:lnTo>
                    <a:pt x="12005371" y="9270535"/>
                  </a:lnTo>
                  <a:lnTo>
                    <a:pt x="11981436" y="9397529"/>
                  </a:lnTo>
                  <a:close/>
                </a:path>
                <a:path w="12747625" h="12699365">
                  <a:moveTo>
                    <a:pt x="1227774" y="9524522"/>
                  </a:moveTo>
                  <a:lnTo>
                    <a:pt x="850651" y="9524522"/>
                  </a:lnTo>
                  <a:lnTo>
                    <a:pt x="825983" y="9397529"/>
                  </a:lnTo>
                  <a:lnTo>
                    <a:pt x="1201947" y="9397529"/>
                  </a:lnTo>
                  <a:lnTo>
                    <a:pt x="1227774" y="9524522"/>
                  </a:lnTo>
                  <a:close/>
                </a:path>
                <a:path w="12747625" h="12699365">
                  <a:moveTo>
                    <a:pt x="1731699" y="9524522"/>
                  </a:moveTo>
                  <a:lnTo>
                    <a:pt x="1564658" y="9524522"/>
                  </a:lnTo>
                  <a:lnTo>
                    <a:pt x="1536668" y="9397529"/>
                  </a:lnTo>
                  <a:lnTo>
                    <a:pt x="1703151" y="9397529"/>
                  </a:lnTo>
                  <a:lnTo>
                    <a:pt x="1731699" y="9524522"/>
                  </a:lnTo>
                  <a:close/>
                </a:path>
                <a:path w="12747625" h="12699365">
                  <a:moveTo>
                    <a:pt x="2694041" y="9524522"/>
                  </a:moveTo>
                  <a:lnTo>
                    <a:pt x="2041805" y="9524522"/>
                  </a:lnTo>
                  <a:lnTo>
                    <a:pt x="2012048" y="9397529"/>
                  </a:lnTo>
                  <a:lnTo>
                    <a:pt x="2660748" y="9397529"/>
                  </a:lnTo>
                  <a:lnTo>
                    <a:pt x="2694041" y="9524522"/>
                  </a:lnTo>
                  <a:close/>
                </a:path>
                <a:path w="12747625" h="12699365">
                  <a:moveTo>
                    <a:pt x="11171675" y="9524522"/>
                  </a:moveTo>
                  <a:lnTo>
                    <a:pt x="11025643" y="9524522"/>
                  </a:lnTo>
                  <a:lnTo>
                    <a:pt x="11052696" y="9397529"/>
                  </a:lnTo>
                  <a:lnTo>
                    <a:pt x="11198231" y="9397529"/>
                  </a:lnTo>
                  <a:lnTo>
                    <a:pt x="11171675" y="9524522"/>
                  </a:lnTo>
                  <a:close/>
                </a:path>
                <a:path w="12747625" h="12699365">
                  <a:moveTo>
                    <a:pt x="11907307" y="9524522"/>
                  </a:moveTo>
                  <a:lnTo>
                    <a:pt x="11514539" y="9524522"/>
                  </a:lnTo>
                  <a:lnTo>
                    <a:pt x="11541358" y="9397529"/>
                  </a:lnTo>
                  <a:lnTo>
                    <a:pt x="11932404" y="9397529"/>
                  </a:lnTo>
                  <a:lnTo>
                    <a:pt x="11907307" y="9524522"/>
                  </a:lnTo>
                  <a:close/>
                </a:path>
                <a:path w="12747625" h="12699365">
                  <a:moveTo>
                    <a:pt x="1307370" y="9651516"/>
                  </a:moveTo>
                  <a:lnTo>
                    <a:pt x="926716" y="9651516"/>
                  </a:lnTo>
                  <a:lnTo>
                    <a:pt x="901019" y="9524522"/>
                  </a:lnTo>
                  <a:lnTo>
                    <a:pt x="1280487" y="9524522"/>
                  </a:lnTo>
                  <a:lnTo>
                    <a:pt x="1307370" y="9651516"/>
                  </a:lnTo>
                  <a:close/>
                </a:path>
                <a:path w="12747625" h="12699365">
                  <a:moveTo>
                    <a:pt x="1819429" y="9651516"/>
                  </a:moveTo>
                  <a:lnTo>
                    <a:pt x="1650722" y="9651516"/>
                  </a:lnTo>
                  <a:lnTo>
                    <a:pt x="1621688" y="9524522"/>
                  </a:lnTo>
                  <a:lnTo>
                    <a:pt x="1789841" y="9524522"/>
                  </a:lnTo>
                  <a:lnTo>
                    <a:pt x="1819429" y="9651516"/>
                  </a:lnTo>
                  <a:close/>
                </a:path>
                <a:path w="12747625" h="12699365">
                  <a:moveTo>
                    <a:pt x="2796653" y="9651516"/>
                  </a:moveTo>
                  <a:lnTo>
                    <a:pt x="2133552" y="9651516"/>
                  </a:lnTo>
                  <a:lnTo>
                    <a:pt x="2102558" y="9524522"/>
                  </a:lnTo>
                  <a:lnTo>
                    <a:pt x="2761996" y="9524522"/>
                  </a:lnTo>
                  <a:lnTo>
                    <a:pt x="2796653" y="9651516"/>
                  </a:lnTo>
                  <a:close/>
                </a:path>
                <a:path w="12747625" h="12699365">
                  <a:moveTo>
                    <a:pt x="11089924" y="9651516"/>
                  </a:moveTo>
                  <a:lnTo>
                    <a:pt x="10913898" y="9651516"/>
                  </a:lnTo>
                  <a:lnTo>
                    <a:pt x="10942361" y="9524522"/>
                  </a:lnTo>
                  <a:lnTo>
                    <a:pt x="11117521" y="9524522"/>
                  </a:lnTo>
                  <a:lnTo>
                    <a:pt x="11089924" y="9651516"/>
                  </a:lnTo>
                  <a:close/>
                </a:path>
                <a:path w="12747625" h="12699365">
                  <a:moveTo>
                    <a:pt x="11829687" y="9651516"/>
                  </a:moveTo>
                  <a:lnTo>
                    <a:pt x="11431625" y="9651516"/>
                  </a:lnTo>
                  <a:lnTo>
                    <a:pt x="11459673" y="9524522"/>
                  </a:lnTo>
                  <a:lnTo>
                    <a:pt x="11855949" y="9524522"/>
                  </a:lnTo>
                  <a:lnTo>
                    <a:pt x="11829687" y="9651516"/>
                  </a:lnTo>
                  <a:close/>
                </a:path>
                <a:path w="12747625" h="12699365">
                  <a:moveTo>
                    <a:pt x="1390120" y="9778510"/>
                  </a:moveTo>
                  <a:lnTo>
                    <a:pt x="1005851" y="9778510"/>
                  </a:lnTo>
                  <a:lnTo>
                    <a:pt x="979134" y="9651516"/>
                  </a:lnTo>
                  <a:lnTo>
                    <a:pt x="1362189" y="9651516"/>
                  </a:lnTo>
                  <a:lnTo>
                    <a:pt x="1390120" y="9778510"/>
                  </a:lnTo>
                  <a:close/>
                </a:path>
                <a:path w="12747625" h="12699365">
                  <a:moveTo>
                    <a:pt x="1910229" y="9778510"/>
                  </a:moveTo>
                  <a:lnTo>
                    <a:pt x="1770264" y="9778510"/>
                  </a:lnTo>
                  <a:lnTo>
                    <a:pt x="1739873" y="9651516"/>
                  </a:lnTo>
                  <a:lnTo>
                    <a:pt x="1879626" y="9651516"/>
                  </a:lnTo>
                  <a:lnTo>
                    <a:pt x="1910229" y="9778510"/>
                  </a:lnTo>
                  <a:close/>
                </a:path>
                <a:path w="12747625" h="12699365">
                  <a:moveTo>
                    <a:pt x="2573594" y="10159491"/>
                  </a:moveTo>
                  <a:lnTo>
                    <a:pt x="2537318" y="10032497"/>
                  </a:lnTo>
                  <a:lnTo>
                    <a:pt x="2465971" y="10032497"/>
                  </a:lnTo>
                  <a:lnTo>
                    <a:pt x="2430901" y="9905503"/>
                  </a:lnTo>
                  <a:lnTo>
                    <a:pt x="2328122" y="9905503"/>
                  </a:lnTo>
                  <a:lnTo>
                    <a:pt x="2294672" y="9778510"/>
                  </a:lnTo>
                  <a:lnTo>
                    <a:pt x="2228998" y="9778510"/>
                  </a:lnTo>
                  <a:lnTo>
                    <a:pt x="2196773" y="9651516"/>
                  </a:lnTo>
                  <a:lnTo>
                    <a:pt x="2903338" y="9651516"/>
                  </a:lnTo>
                  <a:lnTo>
                    <a:pt x="2939800" y="9778510"/>
                  </a:lnTo>
                  <a:lnTo>
                    <a:pt x="2573594" y="10159491"/>
                  </a:lnTo>
                  <a:close/>
                </a:path>
                <a:path w="12747625" h="12699365">
                  <a:moveTo>
                    <a:pt x="11005069" y="9778510"/>
                  </a:moveTo>
                  <a:lnTo>
                    <a:pt x="10826412" y="9778510"/>
                  </a:lnTo>
                  <a:lnTo>
                    <a:pt x="10855922" y="9651516"/>
                  </a:lnTo>
                  <a:lnTo>
                    <a:pt x="11033697" y="9651516"/>
                  </a:lnTo>
                  <a:lnTo>
                    <a:pt x="11005069" y="9778510"/>
                  </a:lnTo>
                  <a:close/>
                </a:path>
                <a:path w="12747625" h="12699365">
                  <a:moveTo>
                    <a:pt x="11748567" y="9778510"/>
                  </a:moveTo>
                  <a:lnTo>
                    <a:pt x="11345017" y="9778510"/>
                  </a:lnTo>
                  <a:lnTo>
                    <a:pt x="11374298" y="9651516"/>
                  </a:lnTo>
                  <a:lnTo>
                    <a:pt x="11775996" y="9651516"/>
                  </a:lnTo>
                  <a:lnTo>
                    <a:pt x="11748567" y="9778510"/>
                  </a:lnTo>
                  <a:close/>
                </a:path>
                <a:path w="12747625" h="12699365">
                  <a:moveTo>
                    <a:pt x="1475998" y="9905503"/>
                  </a:moveTo>
                  <a:lnTo>
                    <a:pt x="1088035" y="9905503"/>
                  </a:lnTo>
                  <a:lnTo>
                    <a:pt x="1060304" y="9778510"/>
                  </a:lnTo>
                  <a:lnTo>
                    <a:pt x="1447026" y="9778510"/>
                  </a:lnTo>
                  <a:lnTo>
                    <a:pt x="1475998" y="9905503"/>
                  </a:lnTo>
                  <a:close/>
                </a:path>
                <a:path w="12747625" h="12699365">
                  <a:moveTo>
                    <a:pt x="2004028" y="9905503"/>
                  </a:moveTo>
                  <a:lnTo>
                    <a:pt x="1863425" y="9905503"/>
                  </a:lnTo>
                  <a:lnTo>
                    <a:pt x="1832042" y="9778510"/>
                  </a:lnTo>
                  <a:lnTo>
                    <a:pt x="1972432" y="9778510"/>
                  </a:lnTo>
                  <a:lnTo>
                    <a:pt x="2004028" y="9905503"/>
                  </a:lnTo>
                  <a:close/>
                </a:path>
                <a:path w="12747625" h="12699365">
                  <a:moveTo>
                    <a:pt x="10887153" y="9905503"/>
                  </a:moveTo>
                  <a:lnTo>
                    <a:pt x="10735811" y="9905503"/>
                  </a:lnTo>
                  <a:lnTo>
                    <a:pt x="10766355" y="9778510"/>
                  </a:lnTo>
                  <a:lnTo>
                    <a:pt x="10917141" y="9778510"/>
                  </a:lnTo>
                  <a:lnTo>
                    <a:pt x="10887153" y="9905503"/>
                  </a:lnTo>
                  <a:close/>
                </a:path>
                <a:path w="12747625" h="12699365">
                  <a:moveTo>
                    <a:pt x="11663938" y="9905503"/>
                  </a:moveTo>
                  <a:lnTo>
                    <a:pt x="11285223" y="9905503"/>
                  </a:lnTo>
                  <a:lnTo>
                    <a:pt x="11315327" y="9778510"/>
                  </a:lnTo>
                  <a:lnTo>
                    <a:pt x="11692538" y="9778510"/>
                  </a:lnTo>
                  <a:lnTo>
                    <a:pt x="11663938" y="9905503"/>
                  </a:lnTo>
                  <a:close/>
                </a:path>
                <a:path w="12747625" h="12699365">
                  <a:moveTo>
                    <a:pt x="1564979" y="10032497"/>
                  </a:moveTo>
                  <a:lnTo>
                    <a:pt x="1173244" y="10032497"/>
                  </a:lnTo>
                  <a:lnTo>
                    <a:pt x="1144506" y="9905503"/>
                  </a:lnTo>
                  <a:lnTo>
                    <a:pt x="1534975" y="9905503"/>
                  </a:lnTo>
                  <a:lnTo>
                    <a:pt x="1564979" y="10032497"/>
                  </a:lnTo>
                  <a:close/>
                </a:path>
                <a:path w="12747625" h="12699365">
                  <a:moveTo>
                    <a:pt x="2133633" y="10032497"/>
                  </a:moveTo>
                  <a:lnTo>
                    <a:pt x="1959511" y="10032497"/>
                  </a:lnTo>
                  <a:lnTo>
                    <a:pt x="1927162" y="9905503"/>
                  </a:lnTo>
                  <a:lnTo>
                    <a:pt x="2100753" y="9905503"/>
                  </a:lnTo>
                  <a:lnTo>
                    <a:pt x="2133633" y="10032497"/>
                  </a:lnTo>
                  <a:close/>
                </a:path>
                <a:path w="12747625" h="12699365">
                  <a:moveTo>
                    <a:pt x="10795174" y="10032497"/>
                  </a:moveTo>
                  <a:lnTo>
                    <a:pt x="10610219" y="10032497"/>
                  </a:lnTo>
                  <a:lnTo>
                    <a:pt x="10642126" y="9905503"/>
                  </a:lnTo>
                  <a:lnTo>
                    <a:pt x="10826169" y="9905503"/>
                  </a:lnTo>
                  <a:lnTo>
                    <a:pt x="10795174" y="10032497"/>
                  </a:lnTo>
                  <a:close/>
                </a:path>
                <a:path w="12747625" h="12699365">
                  <a:moveTo>
                    <a:pt x="11575792" y="10032497"/>
                  </a:moveTo>
                  <a:lnTo>
                    <a:pt x="11515070" y="10032497"/>
                  </a:lnTo>
                  <a:lnTo>
                    <a:pt x="11254708" y="9905503"/>
                  </a:lnTo>
                  <a:lnTo>
                    <a:pt x="11605565" y="9905503"/>
                  </a:lnTo>
                  <a:lnTo>
                    <a:pt x="11575792" y="10032497"/>
                  </a:lnTo>
                  <a:close/>
                </a:path>
                <a:path w="12747625" h="12699365">
                  <a:moveTo>
                    <a:pt x="1657038" y="10159491"/>
                  </a:moveTo>
                  <a:lnTo>
                    <a:pt x="1261456" y="10159491"/>
                  </a:lnTo>
                  <a:lnTo>
                    <a:pt x="1231720" y="10032497"/>
                  </a:lnTo>
                  <a:lnTo>
                    <a:pt x="1626010" y="10032497"/>
                  </a:lnTo>
                  <a:lnTo>
                    <a:pt x="1657038" y="10159491"/>
                  </a:lnTo>
                  <a:close/>
                </a:path>
                <a:path w="12747625" h="12699365">
                  <a:moveTo>
                    <a:pt x="2234151" y="10159491"/>
                  </a:moveTo>
                  <a:lnTo>
                    <a:pt x="2058454" y="10159491"/>
                  </a:lnTo>
                  <a:lnTo>
                    <a:pt x="2025160" y="10032497"/>
                  </a:lnTo>
                  <a:lnTo>
                    <a:pt x="2200335" y="10032497"/>
                  </a:lnTo>
                  <a:lnTo>
                    <a:pt x="2234151" y="10159491"/>
                  </a:lnTo>
                  <a:close/>
                </a:path>
                <a:path w="12747625" h="12699365">
                  <a:moveTo>
                    <a:pt x="3918067" y="10540471"/>
                  </a:moveTo>
                  <a:lnTo>
                    <a:pt x="3006388" y="10540471"/>
                  </a:lnTo>
                  <a:lnTo>
                    <a:pt x="2966588" y="10413478"/>
                  </a:lnTo>
                  <a:lnTo>
                    <a:pt x="3294244" y="10032497"/>
                  </a:lnTo>
                  <a:lnTo>
                    <a:pt x="3333853" y="10159491"/>
                  </a:lnTo>
                  <a:lnTo>
                    <a:pt x="3495256" y="10159491"/>
                  </a:lnTo>
                  <a:lnTo>
                    <a:pt x="3536327" y="10286484"/>
                  </a:lnTo>
                  <a:lnTo>
                    <a:pt x="3661199" y="10286484"/>
                  </a:lnTo>
                  <a:lnTo>
                    <a:pt x="3703366" y="10413478"/>
                  </a:lnTo>
                  <a:lnTo>
                    <a:pt x="3874623" y="10413478"/>
                  </a:lnTo>
                  <a:lnTo>
                    <a:pt x="3918067" y="10540471"/>
                  </a:lnTo>
                  <a:close/>
                </a:path>
                <a:path w="12747625" h="12699365">
                  <a:moveTo>
                    <a:pt x="10700193" y="10159491"/>
                  </a:moveTo>
                  <a:lnTo>
                    <a:pt x="10512474" y="10159491"/>
                  </a:lnTo>
                  <a:lnTo>
                    <a:pt x="10545391" y="10032497"/>
                  </a:lnTo>
                  <a:lnTo>
                    <a:pt x="10732186" y="10032497"/>
                  </a:lnTo>
                  <a:lnTo>
                    <a:pt x="10700193" y="10159491"/>
                  </a:lnTo>
                  <a:close/>
                </a:path>
                <a:path w="12747625" h="12699365">
                  <a:moveTo>
                    <a:pt x="1784529" y="10286484"/>
                  </a:moveTo>
                  <a:lnTo>
                    <a:pt x="1352645" y="10286484"/>
                  </a:lnTo>
                  <a:lnTo>
                    <a:pt x="1321920" y="10159491"/>
                  </a:lnTo>
                  <a:lnTo>
                    <a:pt x="1752150" y="10159491"/>
                  </a:lnTo>
                  <a:lnTo>
                    <a:pt x="1784529" y="10286484"/>
                  </a:lnTo>
                  <a:close/>
                </a:path>
                <a:path w="12747625" h="12699365">
                  <a:moveTo>
                    <a:pt x="2372458" y="10286484"/>
                  </a:moveTo>
                  <a:lnTo>
                    <a:pt x="2194703" y="10286484"/>
                  </a:lnTo>
                  <a:lnTo>
                    <a:pt x="2160185" y="10159491"/>
                  </a:lnTo>
                  <a:lnTo>
                    <a:pt x="2337430" y="10159491"/>
                  </a:lnTo>
                  <a:lnTo>
                    <a:pt x="2372458" y="10286484"/>
                  </a:lnTo>
                  <a:close/>
                </a:path>
                <a:path w="12747625" h="12699365">
                  <a:moveTo>
                    <a:pt x="10568937" y="10286484"/>
                  </a:moveTo>
                  <a:lnTo>
                    <a:pt x="10377473" y="10286484"/>
                  </a:lnTo>
                  <a:lnTo>
                    <a:pt x="10411720" y="10159491"/>
                  </a:lnTo>
                  <a:lnTo>
                    <a:pt x="10602242" y="10159491"/>
                  </a:lnTo>
                  <a:lnTo>
                    <a:pt x="10568937" y="10286484"/>
                  </a:lnTo>
                  <a:close/>
                </a:path>
                <a:path w="12747625" h="12699365">
                  <a:moveTo>
                    <a:pt x="1883674" y="10413478"/>
                  </a:moveTo>
                  <a:lnTo>
                    <a:pt x="1446791" y="10413478"/>
                  </a:lnTo>
                  <a:lnTo>
                    <a:pt x="1415083" y="10286484"/>
                  </a:lnTo>
                  <a:lnTo>
                    <a:pt x="1850291" y="10286484"/>
                  </a:lnTo>
                  <a:lnTo>
                    <a:pt x="1883674" y="10413478"/>
                  </a:lnTo>
                  <a:close/>
                </a:path>
                <a:path w="12747625" h="12699365">
                  <a:moveTo>
                    <a:pt x="2479307" y="10413478"/>
                  </a:moveTo>
                  <a:lnTo>
                    <a:pt x="2300044" y="10413478"/>
                  </a:lnTo>
                  <a:lnTo>
                    <a:pt x="2264636" y="10286484"/>
                  </a:lnTo>
                  <a:lnTo>
                    <a:pt x="2443399" y="10286484"/>
                  </a:lnTo>
                  <a:lnTo>
                    <a:pt x="2479307" y="10413478"/>
                  </a:lnTo>
                  <a:close/>
                </a:path>
                <a:path w="12747625" h="12699365">
                  <a:moveTo>
                    <a:pt x="10432472" y="10413478"/>
                  </a:moveTo>
                  <a:lnTo>
                    <a:pt x="10272759" y="10413478"/>
                  </a:lnTo>
                  <a:lnTo>
                    <a:pt x="10307991" y="10286484"/>
                  </a:lnTo>
                  <a:lnTo>
                    <a:pt x="10467073" y="10286484"/>
                  </a:lnTo>
                  <a:lnTo>
                    <a:pt x="10432472" y="10413478"/>
                  </a:lnTo>
                  <a:close/>
                </a:path>
                <a:path w="12747625" h="12699365">
                  <a:moveTo>
                    <a:pt x="2020523" y="10540471"/>
                  </a:moveTo>
                  <a:lnTo>
                    <a:pt x="1576879" y="10540471"/>
                  </a:lnTo>
                  <a:lnTo>
                    <a:pt x="1543871" y="10413478"/>
                  </a:lnTo>
                  <a:lnTo>
                    <a:pt x="1985815" y="10413478"/>
                  </a:lnTo>
                  <a:lnTo>
                    <a:pt x="2020523" y="10540471"/>
                  </a:lnTo>
                  <a:close/>
                </a:path>
                <a:path w="12747625" h="12699365">
                  <a:moveTo>
                    <a:pt x="2625797" y="10540471"/>
                  </a:moveTo>
                  <a:lnTo>
                    <a:pt x="2444575" y="10540471"/>
                  </a:lnTo>
                  <a:lnTo>
                    <a:pt x="2408014" y="10413478"/>
                  </a:lnTo>
                  <a:lnTo>
                    <a:pt x="2588752" y="10413478"/>
                  </a:lnTo>
                  <a:lnTo>
                    <a:pt x="2625797" y="10540471"/>
                  </a:lnTo>
                  <a:close/>
                </a:path>
                <a:path w="12747625" h="12699365">
                  <a:moveTo>
                    <a:pt x="10326749" y="10540471"/>
                  </a:moveTo>
                  <a:lnTo>
                    <a:pt x="10128584" y="10540471"/>
                  </a:lnTo>
                  <a:lnTo>
                    <a:pt x="10165112" y="10413478"/>
                  </a:lnTo>
                  <a:lnTo>
                    <a:pt x="10362309" y="10413478"/>
                  </a:lnTo>
                  <a:lnTo>
                    <a:pt x="10326749" y="10540471"/>
                  </a:lnTo>
                  <a:close/>
                </a:path>
                <a:path w="12747625" h="12699365">
                  <a:moveTo>
                    <a:pt x="2126620" y="10667465"/>
                  </a:moveTo>
                  <a:lnTo>
                    <a:pt x="1677833" y="10667465"/>
                  </a:lnTo>
                  <a:lnTo>
                    <a:pt x="1643861" y="10540471"/>
                  </a:lnTo>
                  <a:lnTo>
                    <a:pt x="2090926" y="10540471"/>
                  </a:lnTo>
                  <a:lnTo>
                    <a:pt x="2126620" y="10667465"/>
                  </a:lnTo>
                  <a:close/>
                </a:path>
                <a:path w="12747625" h="12699365">
                  <a:moveTo>
                    <a:pt x="2776730" y="10667465"/>
                  </a:moveTo>
                  <a:lnTo>
                    <a:pt x="2555938" y="10667465"/>
                  </a:lnTo>
                  <a:lnTo>
                    <a:pt x="2518540" y="10540471"/>
                  </a:lnTo>
                  <a:lnTo>
                    <a:pt x="2738590" y="10540471"/>
                  </a:lnTo>
                  <a:lnTo>
                    <a:pt x="2776730" y="10667465"/>
                  </a:lnTo>
                  <a:close/>
                </a:path>
                <a:path w="12747625" h="12699365">
                  <a:moveTo>
                    <a:pt x="4138855" y="10667465"/>
                  </a:moveTo>
                  <a:lnTo>
                    <a:pt x="3168207" y="10667465"/>
                  </a:lnTo>
                  <a:lnTo>
                    <a:pt x="3127367" y="10540471"/>
                  </a:lnTo>
                  <a:lnTo>
                    <a:pt x="4094235" y="10540471"/>
                  </a:lnTo>
                  <a:lnTo>
                    <a:pt x="4138855" y="10667465"/>
                  </a:lnTo>
                  <a:close/>
                </a:path>
                <a:path w="12747625" h="12699365">
                  <a:moveTo>
                    <a:pt x="10181345" y="10667465"/>
                  </a:moveTo>
                  <a:lnTo>
                    <a:pt x="9979270" y="10667465"/>
                  </a:lnTo>
                  <a:lnTo>
                    <a:pt x="10017077" y="10540471"/>
                  </a:lnTo>
                  <a:lnTo>
                    <a:pt x="10218169" y="10540471"/>
                  </a:lnTo>
                  <a:lnTo>
                    <a:pt x="10181345" y="10667465"/>
                  </a:lnTo>
                  <a:close/>
                </a:path>
                <a:path w="12747625" h="12699365">
                  <a:moveTo>
                    <a:pt x="2272647" y="10794459"/>
                  </a:moveTo>
                  <a:lnTo>
                    <a:pt x="1816914" y="10794459"/>
                  </a:lnTo>
                  <a:lnTo>
                    <a:pt x="1781667" y="10667465"/>
                  </a:lnTo>
                  <a:lnTo>
                    <a:pt x="2235653" y="10667465"/>
                  </a:lnTo>
                  <a:lnTo>
                    <a:pt x="2272647" y="10794459"/>
                  </a:lnTo>
                  <a:close/>
                </a:path>
                <a:path w="12747625" h="12699365">
                  <a:moveTo>
                    <a:pt x="2931937" y="10794459"/>
                  </a:moveTo>
                  <a:lnTo>
                    <a:pt x="2708248" y="10794459"/>
                  </a:lnTo>
                  <a:lnTo>
                    <a:pt x="2669768" y="10667465"/>
                  </a:lnTo>
                  <a:lnTo>
                    <a:pt x="2892745" y="10667465"/>
                  </a:lnTo>
                  <a:lnTo>
                    <a:pt x="2931937" y="10794459"/>
                  </a:lnTo>
                  <a:close/>
                </a:path>
                <a:path w="12747625" h="12699365">
                  <a:moveTo>
                    <a:pt x="4365228" y="10794459"/>
                  </a:moveTo>
                  <a:lnTo>
                    <a:pt x="3334048" y="10794459"/>
                  </a:lnTo>
                  <a:lnTo>
                    <a:pt x="3292223" y="10667465"/>
                  </a:lnTo>
                  <a:lnTo>
                    <a:pt x="4319531" y="10667465"/>
                  </a:lnTo>
                  <a:lnTo>
                    <a:pt x="4365228" y="10794459"/>
                  </a:lnTo>
                  <a:close/>
                </a:path>
                <a:path w="12747625" h="12699365">
                  <a:moveTo>
                    <a:pt x="10030933" y="10794459"/>
                  </a:moveTo>
                  <a:lnTo>
                    <a:pt x="9824896" y="10794459"/>
                  </a:lnTo>
                  <a:lnTo>
                    <a:pt x="9863960" y="10667465"/>
                  </a:lnTo>
                  <a:lnTo>
                    <a:pt x="10069001" y="10667465"/>
                  </a:lnTo>
                  <a:lnTo>
                    <a:pt x="10030933" y="10794459"/>
                  </a:lnTo>
                  <a:close/>
                </a:path>
                <a:path w="12747625" h="12699365">
                  <a:moveTo>
                    <a:pt x="2385559" y="10921452"/>
                  </a:moveTo>
                  <a:lnTo>
                    <a:pt x="1924552" y="10921452"/>
                  </a:lnTo>
                  <a:lnTo>
                    <a:pt x="1888357" y="10794459"/>
                  </a:lnTo>
                  <a:lnTo>
                    <a:pt x="2347601" y="10794459"/>
                  </a:lnTo>
                  <a:lnTo>
                    <a:pt x="2385559" y="10921452"/>
                  </a:lnTo>
                  <a:close/>
                </a:path>
                <a:path w="12747625" h="12699365">
                  <a:moveTo>
                    <a:pt x="3091253" y="10921452"/>
                  </a:moveTo>
                  <a:lnTo>
                    <a:pt x="2864777" y="10921452"/>
                  </a:lnTo>
                  <a:lnTo>
                    <a:pt x="2825258" y="10794459"/>
                  </a:lnTo>
                  <a:lnTo>
                    <a:pt x="3051049" y="10794459"/>
                  </a:lnTo>
                  <a:lnTo>
                    <a:pt x="3091253" y="10921452"/>
                  </a:lnTo>
                  <a:close/>
                </a:path>
                <a:path w="12747625" h="12699365">
                  <a:moveTo>
                    <a:pt x="4690569" y="10921452"/>
                  </a:moveTo>
                  <a:lnTo>
                    <a:pt x="3546693" y="10921452"/>
                  </a:lnTo>
                  <a:lnTo>
                    <a:pt x="3503707" y="10794459"/>
                  </a:lnTo>
                  <a:lnTo>
                    <a:pt x="4643534" y="10794459"/>
                  </a:lnTo>
                  <a:lnTo>
                    <a:pt x="4690569" y="10921452"/>
                  </a:lnTo>
                  <a:close/>
                </a:path>
                <a:path w="12747625" h="12699365">
                  <a:moveTo>
                    <a:pt x="9875586" y="10921452"/>
                  </a:moveTo>
                  <a:lnTo>
                    <a:pt x="9665537" y="10921452"/>
                  </a:lnTo>
                  <a:lnTo>
                    <a:pt x="9705840" y="10794459"/>
                  </a:lnTo>
                  <a:lnTo>
                    <a:pt x="9914881" y="10794459"/>
                  </a:lnTo>
                  <a:lnTo>
                    <a:pt x="9875586" y="10921452"/>
                  </a:lnTo>
                  <a:close/>
                </a:path>
                <a:path w="12747625" h="12699365">
                  <a:moveTo>
                    <a:pt x="2540585" y="11048446"/>
                  </a:moveTo>
                  <a:lnTo>
                    <a:pt x="2072459" y="11048446"/>
                  </a:lnTo>
                  <a:lnTo>
                    <a:pt x="2035014" y="10921452"/>
                  </a:lnTo>
                  <a:lnTo>
                    <a:pt x="2501352" y="10921452"/>
                  </a:lnTo>
                  <a:lnTo>
                    <a:pt x="2540585" y="11048446"/>
                  </a:lnTo>
                  <a:close/>
                </a:path>
                <a:path w="12747625" h="12699365">
                  <a:moveTo>
                    <a:pt x="3254503" y="11048446"/>
                  </a:moveTo>
                  <a:lnTo>
                    <a:pt x="3066125" y="11048446"/>
                  </a:lnTo>
                  <a:lnTo>
                    <a:pt x="3025363" y="10921452"/>
                  </a:lnTo>
                  <a:lnTo>
                    <a:pt x="3213330" y="10921452"/>
                  </a:lnTo>
                  <a:lnTo>
                    <a:pt x="3254503" y="11048446"/>
                  </a:lnTo>
                  <a:close/>
                </a:path>
                <a:path w="12747625" h="12699365">
                  <a:moveTo>
                    <a:pt x="5072842" y="11048446"/>
                  </a:moveTo>
                  <a:lnTo>
                    <a:pt x="3764893" y="11048446"/>
                  </a:lnTo>
                  <a:lnTo>
                    <a:pt x="3720828" y="10921452"/>
                  </a:lnTo>
                  <a:lnTo>
                    <a:pt x="5024502" y="10921452"/>
                  </a:lnTo>
                  <a:lnTo>
                    <a:pt x="5072842" y="11048446"/>
                  </a:lnTo>
                  <a:close/>
                </a:path>
                <a:path w="12747625" h="12699365">
                  <a:moveTo>
                    <a:pt x="9715377" y="11048446"/>
                  </a:moveTo>
                  <a:lnTo>
                    <a:pt x="9459445" y="11048446"/>
                  </a:lnTo>
                  <a:lnTo>
                    <a:pt x="9501270" y="10921452"/>
                  </a:lnTo>
                  <a:lnTo>
                    <a:pt x="9755881" y="10921452"/>
                  </a:lnTo>
                  <a:lnTo>
                    <a:pt x="9715377" y="11048446"/>
                  </a:lnTo>
                  <a:close/>
                </a:path>
                <a:path w="12747625" h="12699365">
                  <a:moveTo>
                    <a:pt x="2504666" y="11429427"/>
                  </a:moveTo>
                  <a:lnTo>
                    <a:pt x="2463851" y="11302433"/>
                  </a:lnTo>
                  <a:lnTo>
                    <a:pt x="2343223" y="11302433"/>
                  </a:lnTo>
                  <a:lnTo>
                    <a:pt x="2303621" y="11175440"/>
                  </a:lnTo>
                  <a:lnTo>
                    <a:pt x="2186655" y="11175440"/>
                  </a:lnTo>
                  <a:lnTo>
                    <a:pt x="2148280" y="11048446"/>
                  </a:lnTo>
                  <a:lnTo>
                    <a:pt x="2660179" y="11048446"/>
                  </a:lnTo>
                  <a:lnTo>
                    <a:pt x="2700672" y="11175440"/>
                  </a:lnTo>
                  <a:lnTo>
                    <a:pt x="2504666" y="11429427"/>
                  </a:lnTo>
                  <a:close/>
                </a:path>
                <a:path w="12747625" h="12699365">
                  <a:moveTo>
                    <a:pt x="3463844" y="11175440"/>
                  </a:moveTo>
                  <a:lnTo>
                    <a:pt x="3231552" y="11175440"/>
                  </a:lnTo>
                  <a:lnTo>
                    <a:pt x="3189843" y="11048446"/>
                  </a:lnTo>
                  <a:lnTo>
                    <a:pt x="3421521" y="11048446"/>
                  </a:lnTo>
                  <a:lnTo>
                    <a:pt x="3463844" y="11175440"/>
                  </a:lnTo>
                  <a:close/>
                </a:path>
                <a:path w="12747625" h="12699365">
                  <a:moveTo>
                    <a:pt x="5662619" y="11175440"/>
                  </a:moveTo>
                  <a:lnTo>
                    <a:pt x="3988243" y="11175440"/>
                  </a:lnTo>
                  <a:lnTo>
                    <a:pt x="3943180" y="11048446"/>
                  </a:lnTo>
                  <a:lnTo>
                    <a:pt x="5612874" y="11048446"/>
                  </a:lnTo>
                  <a:lnTo>
                    <a:pt x="5662619" y="11175440"/>
                  </a:lnTo>
                  <a:close/>
                </a:path>
                <a:path w="12747625" h="12699365">
                  <a:moveTo>
                    <a:pt x="9508389" y="11175440"/>
                  </a:moveTo>
                  <a:lnTo>
                    <a:pt x="9289150" y="11175440"/>
                  </a:lnTo>
                  <a:lnTo>
                    <a:pt x="9332171" y="11048446"/>
                  </a:lnTo>
                  <a:lnTo>
                    <a:pt x="9550379" y="11048446"/>
                  </a:lnTo>
                  <a:lnTo>
                    <a:pt x="9508389" y="11175440"/>
                  </a:lnTo>
                  <a:close/>
                </a:path>
                <a:path w="12747625" h="12699365">
                  <a:moveTo>
                    <a:pt x="3678743" y="11302433"/>
                  </a:moveTo>
                  <a:lnTo>
                    <a:pt x="3443504" y="11302433"/>
                  </a:lnTo>
                  <a:lnTo>
                    <a:pt x="3400668" y="11175440"/>
                  </a:lnTo>
                  <a:lnTo>
                    <a:pt x="3635334" y="11175440"/>
                  </a:lnTo>
                  <a:lnTo>
                    <a:pt x="3678743" y="11302433"/>
                  </a:lnTo>
                  <a:close/>
                </a:path>
                <a:path w="12747625" h="12699365">
                  <a:moveTo>
                    <a:pt x="6927545" y="11683414"/>
                  </a:moveTo>
                  <a:lnTo>
                    <a:pt x="5562893" y="11683414"/>
                  </a:lnTo>
                  <a:lnTo>
                    <a:pt x="5513204" y="11556421"/>
                  </a:lnTo>
                  <a:lnTo>
                    <a:pt x="4973382" y="11556421"/>
                  </a:lnTo>
                  <a:lnTo>
                    <a:pt x="4925005" y="11429427"/>
                  </a:lnTo>
                  <a:lnTo>
                    <a:pt x="4590129" y="11429427"/>
                  </a:lnTo>
                  <a:lnTo>
                    <a:pt x="4542854" y="11302433"/>
                  </a:lnTo>
                  <a:lnTo>
                    <a:pt x="4262485" y="11302433"/>
                  </a:lnTo>
                  <a:lnTo>
                    <a:pt x="4216333" y="11175440"/>
                  </a:lnTo>
                  <a:lnTo>
                    <a:pt x="6874952" y="11175440"/>
                  </a:lnTo>
                  <a:lnTo>
                    <a:pt x="6927545" y="11683414"/>
                  </a:lnTo>
                  <a:close/>
                </a:path>
                <a:path w="12747625" h="12699365">
                  <a:moveTo>
                    <a:pt x="9294062" y="11302433"/>
                  </a:moveTo>
                  <a:lnTo>
                    <a:pt x="9069629" y="11302433"/>
                  </a:lnTo>
                  <a:lnTo>
                    <a:pt x="9114117" y="11175440"/>
                  </a:lnTo>
                  <a:lnTo>
                    <a:pt x="9337507" y="11175440"/>
                  </a:lnTo>
                  <a:lnTo>
                    <a:pt x="9294062" y="11302433"/>
                  </a:lnTo>
                  <a:close/>
                </a:path>
                <a:path w="12747625" h="12699365">
                  <a:moveTo>
                    <a:pt x="3943511" y="11429427"/>
                  </a:moveTo>
                  <a:lnTo>
                    <a:pt x="3660884" y="11429427"/>
                  </a:lnTo>
                  <a:lnTo>
                    <a:pt x="3617001" y="11302433"/>
                  </a:lnTo>
                  <a:lnTo>
                    <a:pt x="3898881" y="11302433"/>
                  </a:lnTo>
                  <a:lnTo>
                    <a:pt x="3943511" y="11429427"/>
                  </a:lnTo>
                  <a:close/>
                </a:path>
                <a:path w="12747625" h="12699365">
                  <a:moveTo>
                    <a:pt x="9072537" y="11429427"/>
                  </a:moveTo>
                  <a:lnTo>
                    <a:pt x="8796643" y="11429427"/>
                  </a:lnTo>
                  <a:lnTo>
                    <a:pt x="8842855" y="11302433"/>
                  </a:lnTo>
                  <a:lnTo>
                    <a:pt x="9117410" y="11302433"/>
                  </a:lnTo>
                  <a:lnTo>
                    <a:pt x="9072537" y="11429427"/>
                  </a:lnTo>
                  <a:close/>
                </a:path>
                <a:path w="12747625" h="12699365">
                  <a:moveTo>
                    <a:pt x="9982629" y="11556421"/>
                  </a:moveTo>
                  <a:lnTo>
                    <a:pt x="9457978" y="11556421"/>
                  </a:lnTo>
                  <a:lnTo>
                    <a:pt x="9501404" y="11429427"/>
                  </a:lnTo>
                  <a:lnTo>
                    <a:pt x="9673333" y="11429427"/>
                  </a:lnTo>
                  <a:lnTo>
                    <a:pt x="9715859" y="11302433"/>
                  </a:lnTo>
                  <a:lnTo>
                    <a:pt x="9800342" y="11302433"/>
                  </a:lnTo>
                  <a:lnTo>
                    <a:pt x="9982629" y="11556421"/>
                  </a:lnTo>
                  <a:close/>
                </a:path>
                <a:path w="12747625" h="12699365">
                  <a:moveTo>
                    <a:pt x="4215272" y="11556421"/>
                  </a:moveTo>
                  <a:lnTo>
                    <a:pt x="3928412" y="11556421"/>
                  </a:lnTo>
                  <a:lnTo>
                    <a:pt x="3883334" y="11429427"/>
                  </a:lnTo>
                  <a:lnTo>
                    <a:pt x="4169517" y="11429427"/>
                  </a:lnTo>
                  <a:lnTo>
                    <a:pt x="4215272" y="11556421"/>
                  </a:lnTo>
                  <a:close/>
                </a:path>
                <a:path w="12747625" h="12699365">
                  <a:moveTo>
                    <a:pt x="8843956" y="11556421"/>
                  </a:moveTo>
                  <a:lnTo>
                    <a:pt x="8513474" y="11556421"/>
                  </a:lnTo>
                  <a:lnTo>
                    <a:pt x="8561366" y="11429427"/>
                  </a:lnTo>
                  <a:lnTo>
                    <a:pt x="8890230" y="11429427"/>
                  </a:lnTo>
                  <a:lnTo>
                    <a:pt x="8843956" y="11556421"/>
                  </a:lnTo>
                  <a:close/>
                </a:path>
                <a:path w="12747625" h="12699365">
                  <a:moveTo>
                    <a:pt x="4540402" y="11683414"/>
                  </a:moveTo>
                  <a:lnTo>
                    <a:pt x="4202778" y="11683414"/>
                  </a:lnTo>
                  <a:lnTo>
                    <a:pt x="4156599" y="11556421"/>
                  </a:lnTo>
                  <a:lnTo>
                    <a:pt x="4493455" y="11556421"/>
                  </a:lnTo>
                  <a:lnTo>
                    <a:pt x="4540402" y="11683414"/>
                  </a:lnTo>
                  <a:close/>
                </a:path>
                <a:path w="12747625" h="12699365">
                  <a:moveTo>
                    <a:pt x="8560547" y="11683414"/>
                  </a:moveTo>
                  <a:lnTo>
                    <a:pt x="8463908" y="11683414"/>
                  </a:lnTo>
                  <a:lnTo>
                    <a:pt x="8416866" y="11556421"/>
                  </a:lnTo>
                  <a:lnTo>
                    <a:pt x="8608463" y="11556421"/>
                  </a:lnTo>
                  <a:lnTo>
                    <a:pt x="8560547" y="11683414"/>
                  </a:lnTo>
                  <a:close/>
                </a:path>
                <a:path w="12747625" h="12699365">
                  <a:moveTo>
                    <a:pt x="9854653" y="11683414"/>
                  </a:moveTo>
                  <a:lnTo>
                    <a:pt x="9238311" y="11683414"/>
                  </a:lnTo>
                  <a:lnTo>
                    <a:pt x="9282574" y="11556421"/>
                  </a:lnTo>
                  <a:lnTo>
                    <a:pt x="9897491" y="11556421"/>
                  </a:lnTo>
                  <a:lnTo>
                    <a:pt x="9854653" y="11683414"/>
                  </a:lnTo>
                  <a:close/>
                </a:path>
                <a:path w="12747625" h="12699365">
                  <a:moveTo>
                    <a:pt x="4337551" y="12064395"/>
                  </a:moveTo>
                  <a:lnTo>
                    <a:pt x="3540749" y="12064395"/>
                  </a:lnTo>
                  <a:lnTo>
                    <a:pt x="3494823" y="11937402"/>
                  </a:lnTo>
                  <a:lnTo>
                    <a:pt x="3640195" y="11683414"/>
                  </a:lnTo>
                  <a:lnTo>
                    <a:pt x="3685811" y="11683414"/>
                  </a:lnTo>
                  <a:lnTo>
                    <a:pt x="3731566" y="11810408"/>
                  </a:lnTo>
                  <a:lnTo>
                    <a:pt x="3962278" y="11810408"/>
                  </a:lnTo>
                  <a:lnTo>
                    <a:pt x="4008793" y="11937402"/>
                  </a:lnTo>
                  <a:lnTo>
                    <a:pt x="4290265" y="11937402"/>
                  </a:lnTo>
                  <a:lnTo>
                    <a:pt x="4337551" y="12064395"/>
                  </a:lnTo>
                  <a:close/>
                </a:path>
                <a:path w="12747625" h="12699365">
                  <a:moveTo>
                    <a:pt x="4969807" y="11810408"/>
                  </a:moveTo>
                  <a:lnTo>
                    <a:pt x="4530774" y="11810408"/>
                  </a:lnTo>
                  <a:lnTo>
                    <a:pt x="4483427" y="11683414"/>
                  </a:lnTo>
                  <a:lnTo>
                    <a:pt x="4921515" y="11683414"/>
                  </a:lnTo>
                  <a:lnTo>
                    <a:pt x="4969807" y="11810408"/>
                  </a:lnTo>
                  <a:close/>
                </a:path>
                <a:path w="12747625" h="12699365">
                  <a:moveTo>
                    <a:pt x="9681551" y="11810408"/>
                  </a:moveTo>
                  <a:lnTo>
                    <a:pt x="9014652" y="11810408"/>
                  </a:lnTo>
                  <a:lnTo>
                    <a:pt x="9059688" y="11683414"/>
                  </a:lnTo>
                  <a:lnTo>
                    <a:pt x="9725084" y="11683414"/>
                  </a:lnTo>
                  <a:lnTo>
                    <a:pt x="9681551" y="11810408"/>
                  </a:lnTo>
                  <a:close/>
                </a:path>
                <a:path w="12747625" h="12699365">
                  <a:moveTo>
                    <a:pt x="5608996" y="11937402"/>
                  </a:moveTo>
                  <a:lnTo>
                    <a:pt x="4963620" y="11937402"/>
                  </a:lnTo>
                  <a:lnTo>
                    <a:pt x="4914960" y="11810408"/>
                  </a:lnTo>
                  <a:lnTo>
                    <a:pt x="5559144" y="11810408"/>
                  </a:lnTo>
                  <a:lnTo>
                    <a:pt x="5608996" y="11937402"/>
                  </a:lnTo>
                  <a:close/>
                </a:path>
                <a:path w="12747625" h="12699365">
                  <a:moveTo>
                    <a:pt x="9461424" y="11937402"/>
                  </a:moveTo>
                  <a:lnTo>
                    <a:pt x="8741443" y="11937402"/>
                  </a:lnTo>
                  <a:lnTo>
                    <a:pt x="8787322" y="11810408"/>
                  </a:lnTo>
                  <a:lnTo>
                    <a:pt x="9505770" y="11810408"/>
                  </a:lnTo>
                  <a:lnTo>
                    <a:pt x="9461424" y="11937402"/>
                  </a:lnTo>
                  <a:close/>
                </a:path>
                <a:path w="12747625" h="12699365">
                  <a:moveTo>
                    <a:pt x="6577021" y="12064395"/>
                  </a:moveTo>
                  <a:lnTo>
                    <a:pt x="5557207" y="12064395"/>
                  </a:lnTo>
                  <a:lnTo>
                    <a:pt x="5507118" y="11937402"/>
                  </a:lnTo>
                  <a:lnTo>
                    <a:pt x="6572448" y="11937402"/>
                  </a:lnTo>
                  <a:lnTo>
                    <a:pt x="6577021" y="12064395"/>
                  </a:lnTo>
                  <a:close/>
                </a:path>
                <a:path w="12747625" h="12699365">
                  <a:moveTo>
                    <a:pt x="9237402" y="12064395"/>
                  </a:moveTo>
                  <a:lnTo>
                    <a:pt x="8416755" y="12064395"/>
                  </a:lnTo>
                  <a:lnTo>
                    <a:pt x="8463501" y="11937402"/>
                  </a:lnTo>
                  <a:lnTo>
                    <a:pt x="9282504" y="11937402"/>
                  </a:lnTo>
                  <a:lnTo>
                    <a:pt x="9237402" y="12064395"/>
                  </a:lnTo>
                  <a:close/>
                </a:path>
                <a:path w="12747625" h="12699365">
                  <a:moveTo>
                    <a:pt x="4719232" y="12191389"/>
                  </a:moveTo>
                  <a:lnTo>
                    <a:pt x="3772293" y="12191389"/>
                  </a:lnTo>
                  <a:lnTo>
                    <a:pt x="3725737" y="12064395"/>
                  </a:lnTo>
                  <a:lnTo>
                    <a:pt x="4671216" y="12064395"/>
                  </a:lnTo>
                  <a:lnTo>
                    <a:pt x="4719232" y="12191389"/>
                  </a:lnTo>
                  <a:close/>
                </a:path>
                <a:path w="12747625" h="12699365">
                  <a:moveTo>
                    <a:pt x="8963849" y="12191389"/>
                  </a:moveTo>
                  <a:lnTo>
                    <a:pt x="7991245" y="12191389"/>
                  </a:lnTo>
                  <a:lnTo>
                    <a:pt x="8038921" y="12064395"/>
                  </a:lnTo>
                  <a:lnTo>
                    <a:pt x="9009780" y="12064395"/>
                  </a:lnTo>
                  <a:lnTo>
                    <a:pt x="8963849" y="12191389"/>
                  </a:lnTo>
                  <a:close/>
                </a:path>
                <a:path w="12747625" h="12699365">
                  <a:moveTo>
                    <a:pt x="5252118" y="12318383"/>
                  </a:moveTo>
                  <a:lnTo>
                    <a:pt x="4101388" y="12318383"/>
                  </a:lnTo>
                  <a:lnTo>
                    <a:pt x="4054048" y="12191389"/>
                  </a:lnTo>
                  <a:lnTo>
                    <a:pt x="5203364" y="12191389"/>
                  </a:lnTo>
                  <a:lnTo>
                    <a:pt x="5252118" y="12318383"/>
                  </a:lnTo>
                  <a:close/>
                </a:path>
                <a:path w="12747625" h="12699365">
                  <a:moveTo>
                    <a:pt x="8638828" y="12318383"/>
                  </a:moveTo>
                  <a:lnTo>
                    <a:pt x="7461412" y="12318383"/>
                  </a:lnTo>
                  <a:lnTo>
                    <a:pt x="7509941" y="12191389"/>
                  </a:lnTo>
                  <a:lnTo>
                    <a:pt x="8685619" y="12191389"/>
                  </a:lnTo>
                  <a:lnTo>
                    <a:pt x="8638828" y="12318383"/>
                  </a:lnTo>
                  <a:close/>
                </a:path>
                <a:path w="12747625" h="12699365">
                  <a:moveTo>
                    <a:pt x="8308248" y="12445376"/>
                  </a:moveTo>
                  <a:lnTo>
                    <a:pt x="4483608" y="12445376"/>
                  </a:lnTo>
                  <a:lnTo>
                    <a:pt x="4435513" y="12318383"/>
                  </a:lnTo>
                  <a:lnTo>
                    <a:pt x="8355782" y="12318383"/>
                  </a:lnTo>
                  <a:lnTo>
                    <a:pt x="8308248" y="12445376"/>
                  </a:lnTo>
                  <a:close/>
                </a:path>
                <a:path w="12747625" h="12699365">
                  <a:moveTo>
                    <a:pt x="7827944" y="12572370"/>
                  </a:moveTo>
                  <a:lnTo>
                    <a:pt x="4919962" y="12572370"/>
                  </a:lnTo>
                  <a:lnTo>
                    <a:pt x="4871196" y="12445376"/>
                  </a:lnTo>
                  <a:lnTo>
                    <a:pt x="7876344" y="12445376"/>
                  </a:lnTo>
                  <a:lnTo>
                    <a:pt x="7827944" y="12572370"/>
                  </a:lnTo>
                  <a:close/>
                </a:path>
                <a:path w="12747625" h="12699365">
                  <a:moveTo>
                    <a:pt x="7143694" y="12699364"/>
                  </a:moveTo>
                  <a:lnTo>
                    <a:pt x="5608215" y="12699364"/>
                  </a:lnTo>
                  <a:lnTo>
                    <a:pt x="5558783" y="12572370"/>
                  </a:lnTo>
                  <a:lnTo>
                    <a:pt x="7192909" y="12572370"/>
                  </a:lnTo>
                  <a:lnTo>
                    <a:pt x="7143694" y="12699364"/>
                  </a:lnTo>
                  <a:close/>
                </a:path>
              </a:pathLst>
            </a:custGeom>
            <a:solidFill>
              <a:srgbClr val="004AAC">
                <a:alpha val="20000"/>
              </a:srgbClr>
            </a:solidFill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pPr/>
            </a:p>
          </p:txBody>
        </p:sp>
        <p:pic>
          <p:nvPicPr>
            <p:cNvPr id="3" name="object 76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QDAAD8TQAAcVQAAMtfAAAAAAAAJgAAAAgAAAD//////////zAAAAAUAAAAAAAAAAAA//8AAAEAAAD//wAAAQA="/>
                </a:ext>
              </a:extLst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220" y="12677140"/>
              <a:ext cx="13236575" cy="289496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76" name="Изображение1"/>
          <p:cNvPicPr>
            <a:picLocks noChangeAspect="1"/>
            <a:extLst>
              <a:ext uri="smNativeData">
                <pr:smNativeData xmlns:pr="smNativeData" xmlns="smNativeData" val="SMDATA_18_c8A7Zx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9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gSAADQ9///gEMAADhPAAAQAAAAJgAAAAgAAAD//////////zAAAAAUAAAAAAAAAAAA//8AAAEAAAD//wAAAQA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-1330960"/>
            <a:ext cx="8001000" cy="142087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QJAABXLAAAmSIAAHUw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0" y="7207885"/>
            <a:ext cx="4046855" cy="669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object 4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MJAAB/OAAAaSMAAHQ+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515745" y="9184005"/>
            <a:ext cx="4240530" cy="9683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ject 5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gJAAAbRgAAqCMAALJJ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620520" y="11396345"/>
            <a:ext cx="4175760" cy="5835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ject 6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MKAACfUwAAliIAABlb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678305" y="13593445"/>
            <a:ext cx="3943985" cy="12153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ject 7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YKAACUYwAAASAAAHJpAAAQAAAAJgAAAAgAAAD//////////zAAAAAUAAAAAAAAAAAA//8AAAEAAAD//wAAAQA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771650" y="16187420"/>
            <a:ext cx="3430905" cy="9537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object 8"/>
          <p:cNvSpPr>
            <a:spLocks noGrp="1" noChangeArrowheads="1"/>
            <a:extLst>
              <a:ext uri="smNativeData">
                <pr:smNativeData xmlns:pr="smNativeData" xmlns="smNativeData" val="SMDATA_16_c8A7ZxMAAAAlAAAAZAAAAE0AAAAAAAAAAH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h/2V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rAgAANoDAADlUgAARQ4AABAgAAAmAAAACAAAAD0wAAAAAAAAMAAAABQAAAAAAAAAAAD//wAAAQAAAP//AAABAA=="/>
              </a:ext>
            </a:extLst>
          </p:cNvSpPr>
          <p:nvPr>
            <p:ph type="title"/>
          </p:nvPr>
        </p:nvSpPr>
        <p:spPr>
          <a:xfrm>
            <a:off x="1409700" y="626110"/>
            <a:ext cx="12065635" cy="1693545"/>
          </a:xfrm>
        </p:spPr>
        <p:txBody>
          <a:bodyPr vert="horz" wrap="square" lIns="0" tIns="77470" rIns="0" bIns="0" numCol="1" spcCol="215900" anchor="t">
            <a:prstTxWarp prst="textNoShape">
              <a:avLst/>
            </a:prstTxWarp>
          </a:bodyPr>
          <a:lstStyle/>
          <a:p>
            <a:pPr marL="12700" marR="5080">
              <a:lnSpc>
                <a:spcPts val="6360"/>
              </a:lnSpc>
              <a:spcBef>
                <a:spcPts val="610"/>
              </a:spcBef>
            </a:pPr>
            <a:r>
              <a:rPr cap="none" spc="6"/>
              <a:t>04. </a:t>
            </a:r>
            <a:r>
              <a:t>QUIZIZZ-ТЕСТ,  </a:t>
            </a:r>
            <a:r>
              <a:rPr cap="none" spc="11"/>
              <a:t>ДИДИАКТИКАЛЫҚ</a:t>
            </a:r>
            <a:r>
              <a:t> </a:t>
            </a:r>
            <a:r>
              <a:rPr cap="none" spc="17"/>
              <a:t>ОЙЫНДАР</a:t>
            </a:r>
            <a:endParaRPr cap="none" spc="17"/>
          </a:p>
        </p:txBody>
      </p:sp>
      <p:sp>
        <p:nvSpPr>
          <p:cNvPr id="8" name="object 9"/>
          <p:cNvSpPr>
            <a:extLst>
              <a:ext uri="smNativeData">
                <pr:smNativeData xmlns:pr="smNativeData" xmlns="smNativeData" val="SMDATA_16_c8A7ZxMAAAAlAAAAZAAAAE0AAAAAAAAAAH4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6Eq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AgAAAgVAACZTAAAnSAAABAgAAAmAAAACAAAAP//////////MAAAABQAAAAAAAAAAAD//wAAAQAAAP//AAABAA=="/>
              </a:ext>
            </a:extLst>
          </p:cNvSpPr>
          <p:nvPr/>
        </p:nvSpPr>
        <p:spPr>
          <a:xfrm>
            <a:off x="1409700" y="3418840"/>
            <a:ext cx="11042015" cy="1882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80010" rIns="0" bIns="0" numCol="1" spcCol="215900" anchor="t"/>
          <a:lstStyle/>
          <a:p>
            <a:pPr marL="12700" defTabSz="914400">
              <a:lnSpc>
                <a:spcPct val="100000"/>
              </a:lnSpc>
              <a:spcBef>
                <a:spcPts val="630"/>
              </a:spcBef>
              <a:tabLst>
                <a:tab pos="1148715" algn="l"/>
              </a:tabLst>
            </a:pP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Сабақ	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процессıнде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ең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тиıмдı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ылдам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сұрау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ұралы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әрине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-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quizizz</a:t>
            </a:r>
            <a:endParaRPr sz="26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  <a:p>
            <a:pPr marL="12700" marR="290195">
              <a:lnSpc>
                <a:spcPct val="117000"/>
              </a:lnSpc>
            </a:pP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тесттер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,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Уақытпен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шектеп 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рейтинг 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бойынша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ұмыс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жасайды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Оқушылардың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жылдамдық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,</a:t>
            </a:r>
            <a:r>
              <a:rPr sz="2600" cap="none" spc="-8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бәсекелестıгıн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арттырады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Сıлтемеге </a:t>
            </a:r>
            <a:r>
              <a:rPr sz="2600" b="1" cap="none" spc="-2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т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е</a:t>
            </a:r>
            <a:r>
              <a:rPr sz="2600" b="1" cap="none" spc="1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ң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ı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з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-6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q</a:t>
            </a:r>
            <a:r>
              <a:rPr sz="2600" b="1" cap="none" spc="-9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u</a:t>
            </a:r>
            <a:r>
              <a:rPr sz="2600" b="1" cap="none" spc="-6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i</a:t>
            </a:r>
            <a:r>
              <a:rPr sz="2600" b="1" cap="none" spc="-15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z</a:t>
            </a:r>
            <a:r>
              <a:rPr sz="2600" b="1" cap="none" spc="-6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i</a:t>
            </a:r>
            <a:r>
              <a:rPr sz="2600" b="1" cap="none" spc="-15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z</a:t>
            </a:r>
            <a:r>
              <a:rPr sz="2600" b="1" cap="none" spc="-12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z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т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т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1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ж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600" b="1" cap="none" spc="10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й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т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ы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б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600" b="1" cap="none" spc="7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ғ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д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р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л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600" b="1" cap="none" spc="10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м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л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р</a:t>
            </a:r>
            <a:r>
              <a:rPr sz="2600" b="1" cap="none" spc="7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ғ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т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л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ы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з</a:t>
            </a:r>
            <a:r>
              <a:rPr sz="2600" b="1" cap="none" spc="-15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:</a:t>
            </a:r>
            <a:endParaRPr sz="26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</p:txBody>
      </p:sp>
      <p:sp>
        <p:nvSpPr>
          <p:cNvPr id="9" name="object 10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EIvF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C0AAH9JAADyUAAAyEkAABAAAAAmAAAACAAAAP//////////MAAAABQAAAAAAAAAAAD//wAAAQAAAP//AAABAA=="/>
              </a:ext>
            </a:extLst>
          </p:cNvSpPr>
          <p:nvPr/>
        </p:nvSpPr>
        <p:spPr>
          <a:xfrm>
            <a:off x="7366000" y="11947525"/>
            <a:ext cx="5792470" cy="46355"/>
          </a:xfrm>
          <a:custGeom>
            <a:avLst/>
            <a:gdLst/>
            <a:ahLst/>
            <a:cxnLst/>
            <a:rect l="0" t="0" r="5792470" b="46355"/>
            <a:pathLst>
              <a:path w="5792470" h="46355">
                <a:moveTo>
                  <a:pt x="5792006" y="45860"/>
                </a:moveTo>
                <a:lnTo>
                  <a:pt x="0" y="45860"/>
                </a:lnTo>
                <a:lnTo>
                  <a:pt x="0" y="0"/>
                </a:lnTo>
                <a:lnTo>
                  <a:pt x="5792006" y="0"/>
                </a:lnTo>
                <a:lnTo>
                  <a:pt x="5792006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0" name="object 11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ASHg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CgAAFRGAAAGUQAA/EkAABAgAAAmAAAACAAAAP//////////MAAAABQAAAAAAAAAAAD//wAAAQAAAP//AAABAA=="/>
              </a:ext>
            </a:extLst>
          </p:cNvSpPr>
          <p:nvPr/>
        </p:nvSpPr>
        <p:spPr>
          <a:xfrm>
            <a:off x="6601460" y="11432540"/>
            <a:ext cx="656971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www.mentimeter.com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1" name="object 12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GFU2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S0AAA0wAAA7RAAAVjAAABAAAAAmAAAACAAAAP//////////MAAAABQAAAAAAAAAAAD//wAAAQAAAP//AAABAA=="/>
              </a:ext>
            </a:extLst>
          </p:cNvSpPr>
          <p:nvPr/>
        </p:nvSpPr>
        <p:spPr>
          <a:xfrm>
            <a:off x="7366635" y="7811135"/>
            <a:ext cx="3724910" cy="46355"/>
          </a:xfrm>
          <a:custGeom>
            <a:avLst/>
            <a:gdLst/>
            <a:ahLst/>
            <a:cxnLst/>
            <a:rect l="0" t="0" r="3724910" b="46355"/>
            <a:pathLst>
              <a:path w="3724910" h="46355">
                <a:moveTo>
                  <a:pt x="3724342" y="45860"/>
                </a:moveTo>
                <a:lnTo>
                  <a:pt x="0" y="45860"/>
                </a:lnTo>
                <a:lnTo>
                  <a:pt x="0" y="0"/>
                </a:lnTo>
                <a:lnTo>
                  <a:pt x="3724342" y="0"/>
                </a:lnTo>
                <a:lnTo>
                  <a:pt x="3724342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2" name="object 13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uDjN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SgAAOEsAABPRAAAiTAAABAgAAAmAAAACAAAAP//////////MAAAABQAAAAAAAAAAAD//wAAAQAAAP//AAABAA=="/>
              </a:ext>
            </a:extLst>
          </p:cNvSpPr>
          <p:nvPr/>
        </p:nvSpPr>
        <p:spPr>
          <a:xfrm>
            <a:off x="6602095" y="7295515"/>
            <a:ext cx="450215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wordwall.net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3" name="object 14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wnn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Xi4AAH08AAAYSQAAxjwAABAAAAAmAAAACAAAAP//////////MAAAABQAAAAAAAAAAAD//wAAAQAAAP//AAABAA=="/>
              </a:ext>
            </a:extLst>
          </p:cNvSpPr>
          <p:nvPr/>
        </p:nvSpPr>
        <p:spPr>
          <a:xfrm>
            <a:off x="7537450" y="9832975"/>
            <a:ext cx="4344670" cy="46355"/>
          </a:xfrm>
          <a:custGeom>
            <a:avLst/>
            <a:gdLst/>
            <a:ahLst/>
            <a:cxnLst/>
            <a:rect l="0" t="0" r="4344670" b="46355"/>
            <a:pathLst>
              <a:path w="4344670" h="46355">
                <a:moveTo>
                  <a:pt x="4344175" y="45860"/>
                </a:moveTo>
                <a:lnTo>
                  <a:pt x="0" y="45860"/>
                </a:lnTo>
                <a:lnTo>
                  <a:pt x="0" y="0"/>
                </a:lnTo>
                <a:lnTo>
                  <a:pt x="4344175" y="0"/>
                </a:lnTo>
                <a:lnTo>
                  <a:pt x="4344175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4" name="object 15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PZex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qSkAAFI5AAArSQAA+jwAABAgAAAmAAAACAAAAP//////////MAAAABQAAAAAAAAAAAD//wAAAQAAAP//AAABAA=="/>
              </a:ext>
            </a:extLst>
          </p:cNvSpPr>
          <p:nvPr/>
        </p:nvSpPr>
        <p:spPr>
          <a:xfrm>
            <a:off x="6772275" y="9317990"/>
            <a:ext cx="512191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b.socrative.com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5" name="object 16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tG1j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S0AAJ5YAADATwAA51gAABAAAAAmAAAACAAAAP//////////MAAAABQAAAAAAAAAAAD//wAAAQAAAP//AAABAA=="/>
              </a:ext>
            </a:extLst>
          </p:cNvSpPr>
          <p:nvPr/>
        </p:nvSpPr>
        <p:spPr>
          <a:xfrm>
            <a:off x="7366635" y="14405610"/>
            <a:ext cx="5597525" cy="46355"/>
          </a:xfrm>
          <a:custGeom>
            <a:avLst/>
            <a:gdLst/>
            <a:ahLst/>
            <a:cxnLst/>
            <a:rect l="0" t="0" r="5597525" b="46355"/>
            <a:pathLst>
              <a:path w="5597525" h="46355">
                <a:moveTo>
                  <a:pt x="5597017" y="0"/>
                </a:moveTo>
                <a:lnTo>
                  <a:pt x="4283684" y="0"/>
                </a:lnTo>
                <a:lnTo>
                  <a:pt x="3558374" y="0"/>
                </a:lnTo>
                <a:lnTo>
                  <a:pt x="0" y="0"/>
                </a:lnTo>
                <a:lnTo>
                  <a:pt x="0" y="45859"/>
                </a:lnTo>
                <a:lnTo>
                  <a:pt x="3558374" y="45859"/>
                </a:lnTo>
                <a:lnTo>
                  <a:pt x="4283684" y="45859"/>
                </a:lnTo>
                <a:lnTo>
                  <a:pt x="5597017" y="45859"/>
                </a:lnTo>
                <a:lnTo>
                  <a:pt x="5597017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6" name="object 17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yE1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SgAAHNVAADUTwAAG1kAABAgAAAmAAAACAAAAP//////////MAAAABQAAAAAAAAAAAD//wAAAQAAAP//AAABAA=="/>
              </a:ext>
            </a:extLst>
          </p:cNvSpPr>
          <p:nvPr/>
        </p:nvSpPr>
        <p:spPr>
          <a:xfrm>
            <a:off x="6602095" y="13890625"/>
            <a:ext cx="637476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1"/>
              </a:rPr>
              <a:t>www.educaplay.com/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7" name="object 18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6lg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S0AAM5mAABpQgAAF2cAABAAAAAmAAAACAAAAP//////////MAAAABQAAAAAAAAAAAD//wAAAQAAAP//AAABAA=="/>
              </a:ext>
            </a:extLst>
          </p:cNvSpPr>
          <p:nvPr/>
        </p:nvSpPr>
        <p:spPr>
          <a:xfrm>
            <a:off x="7366635" y="16711930"/>
            <a:ext cx="3429000" cy="46355"/>
          </a:xfrm>
          <a:custGeom>
            <a:avLst/>
            <a:gdLst/>
            <a:ahLst/>
            <a:cxnLst/>
            <a:rect l="0" t="0" r="3429000" b="46355"/>
            <a:pathLst>
              <a:path w="3429000" h="46355">
                <a:moveTo>
                  <a:pt x="3428403" y="0"/>
                </a:moveTo>
                <a:lnTo>
                  <a:pt x="1160995" y="0"/>
                </a:lnTo>
                <a:lnTo>
                  <a:pt x="0" y="0"/>
                </a:lnTo>
                <a:lnTo>
                  <a:pt x="0" y="45859"/>
                </a:lnTo>
                <a:lnTo>
                  <a:pt x="1160995" y="45859"/>
                </a:lnTo>
                <a:lnTo>
                  <a:pt x="3428403" y="45859"/>
                </a:lnTo>
                <a:lnTo>
                  <a:pt x="3428403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8" name="object 19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OMGK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SgAAKNjAAB9QgAAS2cAABAgAAAmAAAACAAAAP//////////MAAAABQAAAAAAAAAAAD//wAAAQAAAP//AAABAA=="/>
              </a:ext>
            </a:extLst>
          </p:cNvSpPr>
          <p:nvPr/>
        </p:nvSpPr>
        <p:spPr>
          <a:xfrm>
            <a:off x="6602095" y="16196945"/>
            <a:ext cx="420624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quizizz.com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9" name="object 20"/>
          <p:cNvSpPr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eOUC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lkoAAJ5uAAAXTwAALXMAABAgAAAmAAAACAAAAP//////////MAAAABQAAAAAAAAAAAD//wAAAQAAAP//AAABAA=="/>
              </a:ext>
            </a:extLst>
          </p:cNvSpPr>
          <p:nvPr/>
        </p:nvSpPr>
        <p:spPr>
          <a:xfrm>
            <a:off x="12124690" y="17981930"/>
            <a:ext cx="732155" cy="741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33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100" cap="none" spc="12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0</a:t>
            </a:r>
            <a:r>
              <a:rPr sz="41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9</a:t>
            </a:r>
            <a:endParaRPr sz="41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AIAADrKQAAPCAAALAz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6814185"/>
            <a:ext cx="3817620" cy="15881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object 4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EJAADnOAAAAiEAAAI9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616075" y="9250045"/>
            <a:ext cx="3749675" cy="6673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ject 5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AIAADHRAAAmSIAALpL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11180445"/>
            <a:ext cx="4201795" cy="1129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ject 6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QJAADuUQAAiiEAAAJY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516380" y="13318490"/>
            <a:ext cx="3935730" cy="9880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ject 7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MJAAAYXgAAbyEAAF5lAAAQAAAAJgAAAAgAAAD//////////zAAAAAUAAAAAAAAAAAA//8AAAEAAAD//wAAAQA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495425" y="15295880"/>
            <a:ext cx="3939540" cy="11823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object 8"/>
          <p:cNvSpPr>
            <a:extLst>
              <a:ext uri="smNativeData">
                <pr:smNativeData xmlns:pr="smNativeData" xmlns="smNativeData" val="SMDATA_16_c8A7ZxMAAAAlAAAAZAAAAE0AAAAAAAAAAH4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0EAN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AgAAAgVAACZTAAAnSAAABAgAAAmAAAACAAAAP//////////MAAAABQAAAAAAAAAAAD//wAAAQAAAP//AAABAA=="/>
              </a:ext>
            </a:extLst>
          </p:cNvSpPr>
          <p:nvPr/>
        </p:nvSpPr>
        <p:spPr>
          <a:xfrm>
            <a:off x="1409700" y="3418840"/>
            <a:ext cx="11042015" cy="1882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80010" rIns="0" bIns="0" numCol="1" spcCol="215900" anchor="t"/>
          <a:lstStyle/>
          <a:p>
            <a:pPr marL="12700" defTabSz="914400">
              <a:lnSpc>
                <a:spcPct val="100000"/>
              </a:lnSpc>
              <a:spcBef>
                <a:spcPts val="630"/>
              </a:spcBef>
              <a:tabLst>
                <a:tab pos="1148715" algn="l"/>
              </a:tabLst>
            </a:pP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Сабақ	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процессıнде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ең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тиıмдı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ылдам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сұрау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ұралы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әрине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-3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quizizz</a:t>
            </a:r>
            <a:endParaRPr sz="26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  <a:p>
            <a:pPr marL="12700" marR="290195">
              <a:lnSpc>
                <a:spcPct val="117000"/>
              </a:lnSpc>
            </a:pP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тесттер</a:t>
            </a:r>
            <a:r>
              <a:rPr sz="260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,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Уақытпен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шектеп 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рейтинг 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бойынша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ұмыс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жасайды</a:t>
            </a:r>
            <a:r>
              <a:rPr sz="260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. 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600" cap="none" spc="7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ш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ла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</a:t>
            </a:r>
            <a:r>
              <a:rPr sz="2600" cap="none" spc="7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ң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лда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</a:t>
            </a:r>
            <a:r>
              <a:rPr sz="2600" cap="none" spc="-8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,</a:t>
            </a:r>
            <a:r>
              <a:rPr sz="2600" cap="none" spc="-11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әсе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елест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ıгı</a:t>
            </a:r>
            <a:r>
              <a:rPr sz="2600" cap="none" spc="7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тт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ыр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ад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b="1" cap="none" spc="-7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ı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л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т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е</a:t>
            </a:r>
            <a:r>
              <a:rPr sz="2600" b="1" cap="none" spc="10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м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е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г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е 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өтсеңıз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quizizz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тест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жасайтын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бағдарламаларға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аласыз:</a:t>
            </a:r>
            <a:endParaRPr sz="2600" cap="none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sp>
        <p:nvSpPr>
          <p:cNvPr id="8" name="object 9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v3zd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C0AAH9JAACWQQAAyEkAABAAAAAmAAAACAAAAP//////////MAAAABQAAAAAAAAAAAD//wAAAQAAAP//AAABAA=="/>
              </a:ext>
            </a:extLst>
          </p:cNvSpPr>
          <p:nvPr/>
        </p:nvSpPr>
        <p:spPr>
          <a:xfrm>
            <a:off x="7366000" y="11947525"/>
            <a:ext cx="3295650" cy="46355"/>
          </a:xfrm>
          <a:custGeom>
            <a:avLst/>
            <a:gdLst/>
            <a:ahLst/>
            <a:cxnLst/>
            <a:rect l="0" t="0" r="3295650" b="46355"/>
            <a:pathLst>
              <a:path w="3295650" h="46355">
                <a:moveTo>
                  <a:pt x="3295384" y="45860"/>
                </a:moveTo>
                <a:lnTo>
                  <a:pt x="0" y="45860"/>
                </a:lnTo>
                <a:lnTo>
                  <a:pt x="0" y="0"/>
                </a:lnTo>
                <a:lnTo>
                  <a:pt x="3295384" y="0"/>
                </a:lnTo>
                <a:lnTo>
                  <a:pt x="3295384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9" name="object 10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UAUC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CgAAFRGAACqQQAA/EkAABAgAAAmAAAACAAAAP//////////MAAAABQAAAAAAAAAAAD//wAAAQAAAP//AAABAA=="/>
              </a:ext>
            </a:extLst>
          </p:cNvSpPr>
          <p:nvPr/>
        </p:nvSpPr>
        <p:spPr>
          <a:xfrm>
            <a:off x="6601460" y="11432540"/>
            <a:ext cx="407289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8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8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8"/>
              </a:rPr>
              <a:t>madtest.ru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10" name="object 11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bhc3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hC0AAA0wAAAHRAAAVjAAABAAAAAmAAAACAAAAP//////////MAAAABQAAAAAAAAAAAD//wAAAQAAAP//AAABAA=="/>
              </a:ext>
            </a:extLst>
          </p:cNvSpPr>
          <p:nvPr/>
        </p:nvSpPr>
        <p:spPr>
          <a:xfrm>
            <a:off x="7399020" y="7811135"/>
            <a:ext cx="3659505" cy="46355"/>
          </a:xfrm>
          <a:custGeom>
            <a:avLst/>
            <a:gdLst/>
            <a:ahLst/>
            <a:cxnLst/>
            <a:rect l="0" t="0" r="3659505" b="46355"/>
            <a:pathLst>
              <a:path w="3659505" h="46355">
                <a:moveTo>
                  <a:pt x="3659312" y="45860"/>
                </a:moveTo>
                <a:lnTo>
                  <a:pt x="0" y="45860"/>
                </a:lnTo>
                <a:lnTo>
                  <a:pt x="0" y="0"/>
                </a:lnTo>
                <a:lnTo>
                  <a:pt x="3659312" y="0"/>
                </a:lnTo>
                <a:lnTo>
                  <a:pt x="3659312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1" name="object 12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uMh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0CgAAOIsAAAbRAAAijAAABAgAAAmAAAACAAAAP//////////MAAAABQAAAAAAAAAAAD//wAAAQAAAP//AAABAA=="/>
              </a:ext>
            </a:extLst>
          </p:cNvSpPr>
          <p:nvPr/>
        </p:nvSpPr>
        <p:spPr>
          <a:xfrm>
            <a:off x="6634480" y="7296150"/>
            <a:ext cx="443674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9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9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9"/>
              </a:rPr>
              <a:t>kahoot.com/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12" name="object 13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UAlq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hC0AAMY8AACvTQAADz0AABAAAAAmAAAACAAAAP//////////MAAAABQAAAAAAAAAAAD//wAAAQAAAP//AAABAA=="/>
              </a:ext>
            </a:extLst>
          </p:cNvSpPr>
          <p:nvPr/>
        </p:nvSpPr>
        <p:spPr>
          <a:xfrm>
            <a:off x="7399020" y="9879330"/>
            <a:ext cx="5229225" cy="46355"/>
          </a:xfrm>
          <a:custGeom>
            <a:avLst/>
            <a:gdLst/>
            <a:ahLst/>
            <a:cxnLst/>
            <a:rect l="0" t="0" r="5229225" b="46355"/>
            <a:pathLst>
              <a:path w="5229225" h="46355">
                <a:moveTo>
                  <a:pt x="5229139" y="45860"/>
                </a:moveTo>
                <a:lnTo>
                  <a:pt x="0" y="45860"/>
                </a:lnTo>
                <a:lnTo>
                  <a:pt x="0" y="0"/>
                </a:lnTo>
                <a:lnTo>
                  <a:pt x="5229139" y="0"/>
                </a:lnTo>
                <a:lnTo>
                  <a:pt x="5229139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3" name="object 14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OW0k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0CgAAJs5AADDTQAAQz0AABAgAAAmAAAACAAAAP//////////MAAAABQAAAAAAAAAAAD//wAAAQAAAP//AAABAA=="/>
              </a:ext>
            </a:extLst>
          </p:cNvSpPr>
          <p:nvPr/>
        </p:nvSpPr>
        <p:spPr>
          <a:xfrm>
            <a:off x="6634480" y="9364345"/>
            <a:ext cx="600646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0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0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0"/>
              </a:rPr>
              <a:t>www.classtime.com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14" name="object 15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CVRn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C0AAJtWAAABSwAA5FYAABAAAAAmAAAACAAAAP//////////MAAAABQAAAAAAAAAAAD//wAAAQAAAP//AAABAA=="/>
              </a:ext>
            </a:extLst>
          </p:cNvSpPr>
          <p:nvPr/>
        </p:nvSpPr>
        <p:spPr>
          <a:xfrm>
            <a:off x="7366000" y="14078585"/>
            <a:ext cx="4826635" cy="46355"/>
          </a:xfrm>
          <a:custGeom>
            <a:avLst/>
            <a:gdLst/>
            <a:ahLst/>
            <a:cxnLst/>
            <a:rect l="0" t="0" r="4826635" b="46355"/>
            <a:pathLst>
              <a:path w="4826635" h="46355">
                <a:moveTo>
                  <a:pt x="4826343" y="0"/>
                </a:moveTo>
                <a:lnTo>
                  <a:pt x="2131326" y="0"/>
                </a:lnTo>
                <a:lnTo>
                  <a:pt x="1544358" y="0"/>
                </a:lnTo>
                <a:lnTo>
                  <a:pt x="1253985" y="0"/>
                </a:lnTo>
                <a:lnTo>
                  <a:pt x="0" y="0"/>
                </a:lnTo>
                <a:lnTo>
                  <a:pt x="0" y="45859"/>
                </a:lnTo>
                <a:lnTo>
                  <a:pt x="1253985" y="45859"/>
                </a:lnTo>
                <a:lnTo>
                  <a:pt x="1544358" y="45859"/>
                </a:lnTo>
                <a:lnTo>
                  <a:pt x="2131326" y="45859"/>
                </a:lnTo>
                <a:lnTo>
                  <a:pt x="4826343" y="45859"/>
                </a:lnTo>
                <a:lnTo>
                  <a:pt x="4826343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5" name="object 16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hL/E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CgAAHBTAAAVSwAAGFcAABAgAAAmAAAACAAAAP//////////MAAAABQAAAAAAAAAAAD//wAAAQAAAP//AAABAA=="/>
              </a:ext>
            </a:extLst>
          </p:cNvSpPr>
          <p:nvPr/>
        </p:nvSpPr>
        <p:spPr>
          <a:xfrm>
            <a:off x="6601460" y="13563600"/>
            <a:ext cx="560387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1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1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1"/>
              </a:rPr>
              <a:t>app.quizalize.com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16" name="object 17"/>
          <p:cNvSpPr>
            <a:spLocks noGrp="1" noChangeArrowheads="1"/>
            <a:extLst>
              <a:ext uri="smNativeData">
                <pr:smNativeData xmlns:pr="smNativeData" xmlns="smNativeData" val="SMDATA_16_c8A7ZxMAAAAlAAAAZAAAAE0AAAAAAAAAAH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KsyN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rAgAANoDAADlUgAARQ4AABAgAAAmAAAACAAAAD0wAAAAAAAAMAAAABQAAAAAAAAAAAD//wAAAQAAAP//AAABAA=="/>
              </a:ext>
            </a:extLst>
          </p:cNvSpPr>
          <p:nvPr>
            <p:ph type="title"/>
          </p:nvPr>
        </p:nvSpPr>
        <p:spPr>
          <a:xfrm>
            <a:off x="1409700" y="626110"/>
            <a:ext cx="12065635" cy="1693545"/>
          </a:xfrm>
        </p:spPr>
        <p:txBody>
          <a:bodyPr vert="horz" wrap="square" lIns="0" tIns="77470" rIns="0" bIns="0" numCol="1" spcCol="215900" anchor="t">
            <a:prstTxWarp prst="textNoShape">
              <a:avLst/>
            </a:prstTxWarp>
          </a:bodyPr>
          <a:lstStyle/>
          <a:p>
            <a:pPr marL="12700" marR="5080">
              <a:lnSpc>
                <a:spcPts val="6360"/>
              </a:lnSpc>
              <a:spcBef>
                <a:spcPts val="610"/>
              </a:spcBef>
            </a:pPr>
            <a:r>
              <a:rPr cap="none" spc="6"/>
              <a:t>04. </a:t>
            </a:r>
            <a:r>
              <a:t>QUIZIZZ-ТЕСТ,  </a:t>
            </a:r>
            <a:r>
              <a:rPr cap="none" spc="11"/>
              <a:t>ДИДИАКТИКАЛЫҚ</a:t>
            </a:r>
            <a:r>
              <a:t> </a:t>
            </a:r>
            <a:r>
              <a:rPr cap="none" spc="17"/>
              <a:t>ОЙЫНДАР</a:t>
            </a:r>
            <a:endParaRPr cap="none" spc="17"/>
          </a:p>
        </p:txBody>
      </p:sp>
      <p:sp>
        <p:nvSpPr>
          <p:cNvPr id="17" name="object 18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Ui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C0AAPxiAAAZRwAARWMAABAAAAAmAAAACAAAAP//////////MAAAABQAAAAAAAAAAAD//wAAAQAAAP//AAABAA=="/>
              </a:ext>
            </a:extLst>
          </p:cNvSpPr>
          <p:nvPr/>
        </p:nvSpPr>
        <p:spPr>
          <a:xfrm>
            <a:off x="7366000" y="16090900"/>
            <a:ext cx="4191635" cy="46355"/>
          </a:xfrm>
          <a:custGeom>
            <a:avLst/>
            <a:gdLst/>
            <a:ahLst/>
            <a:cxnLst/>
            <a:rect l="0" t="0" r="4191635" b="46355"/>
            <a:pathLst>
              <a:path w="4191635" h="46355">
                <a:moveTo>
                  <a:pt x="4191012" y="0"/>
                </a:moveTo>
                <a:lnTo>
                  <a:pt x="1448092" y="0"/>
                </a:lnTo>
                <a:lnTo>
                  <a:pt x="990473" y="0"/>
                </a:lnTo>
                <a:lnTo>
                  <a:pt x="0" y="0"/>
                </a:lnTo>
                <a:lnTo>
                  <a:pt x="0" y="45859"/>
                </a:lnTo>
                <a:lnTo>
                  <a:pt x="990473" y="45859"/>
                </a:lnTo>
                <a:lnTo>
                  <a:pt x="1448092" y="45859"/>
                </a:lnTo>
                <a:lnTo>
                  <a:pt x="4191012" y="45859"/>
                </a:lnTo>
                <a:lnTo>
                  <a:pt x="4191012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8" name="object 19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k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CgAANFfAAAtRwAAeWMAABAgAAAmAAAACAAAAP//////////MAAAABQAAAAAAAAAAAD//wAAAQAAAP//AAABAA=="/>
              </a:ext>
            </a:extLst>
          </p:cNvSpPr>
          <p:nvPr/>
        </p:nvSpPr>
        <p:spPr>
          <a:xfrm>
            <a:off x="6601460" y="15575915"/>
            <a:ext cx="496887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2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2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2"/>
              </a:rPr>
              <a:t>joyteka.com/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2"/>
              </a:rPr>
              <a:t>ru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19" name="object 20"/>
          <p:cNvSpPr>
            <a:spLocks noGrp="1" noChangeArrowheads="1"/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Yh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bkoAAJ5uAADkTgAALXMAABAgAAAmAAAACAAAADww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53340" rIns="0" bIns="0" numCol="1" spcCol="215900" anchor="t">
            <a:prstTxWarp prst="textNoShape">
              <a:avLst/>
            </a:prstTxWarp>
          </a:bodyPr>
          <a:lstStyle/>
          <a:p>
            <a:pPr marL="38100">
              <a:lnSpc>
                <a:spcPct val="100000"/>
              </a:lnSpc>
              <a:spcBef>
                <a:spcPts val="420"/>
              </a:spcBef>
            </a:pPr>
            <a:r>
              <a:rPr cap="none" spc="-17"/>
              <a:t>10</a:t>
            </a:r>
            <a:endParaRPr cap="none" spc="-17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gJAAAtIAAAdRsAACkr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478280" y="5230495"/>
            <a:ext cx="2985135" cy="17856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object 4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D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8IAAByMQAAmCIAANQ3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421765" y="8037830"/>
            <a:ext cx="4201795" cy="10375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ject 5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gJAADjPQAAYSEAAJdD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559560" y="10060305"/>
            <a:ext cx="3866515" cy="927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ject 6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QJAAB6SgAAjSAAAF5Q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526540" y="12106910"/>
            <a:ext cx="3764915" cy="9575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ject 7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0JAACkVgAAyhoAABVeAAAQAAAAJgAAAAgAAAD//////////zAAAAAUAAAAAAAAAAAA//8AAAEAAAD//wAAAQA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572895" y="14084300"/>
            <a:ext cx="2781935" cy="1209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object 8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JAACTYwAAVCEAAKdoAAAQAAAAJgAAAAgAAAD//////////zAAAAAUAAAAAAAAAAAA//8AAAEAAAD//wAAAQA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1490980" y="16186785"/>
            <a:ext cx="3926840" cy="825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object 9"/>
          <p:cNvSpPr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I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AgAAAgVAACaTQAA5xoAABAgAAAmAAAACAAAAP//////////MAAAABQAAAAAAAAAAAD//wAAAQAAAP//AAABAA=="/>
              </a:ext>
            </a:extLst>
          </p:cNvSpPr>
          <p:nvPr/>
        </p:nvSpPr>
        <p:spPr>
          <a:xfrm>
            <a:off x="1409700" y="3418840"/>
            <a:ext cx="11205210" cy="9544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Сıлтемеге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өтсеңıз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формативтı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бағалау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7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мен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жұмыс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парақшасын </a:t>
            </a:r>
            <a:r>
              <a:rPr sz="2600" b="1" cap="none" spc="-2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жасайтын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бағдарламаларға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аласыз:</a:t>
            </a:r>
            <a:endParaRPr sz="2600" cap="none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sp>
        <p:nvSpPr>
          <p:cNvPr id="9" name="object 10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PScAAGcnAAAGUAAAsCcAABAAAAAmAAAACAAAAP//////////MAAAABQAAAAAAAAAAAD//wAAAQAAAP//AAABAA=="/>
              </a:ext>
            </a:extLst>
          </p:cNvSpPr>
          <p:nvPr/>
        </p:nvSpPr>
        <p:spPr>
          <a:xfrm>
            <a:off x="6378575" y="6405245"/>
            <a:ext cx="6630035" cy="46355"/>
          </a:xfrm>
          <a:custGeom>
            <a:avLst/>
            <a:gdLst/>
            <a:ahLst/>
            <a:cxnLst/>
            <a:rect l="0" t="0" r="6630035" b="46355"/>
            <a:pathLst>
              <a:path w="6630035" h="46355">
                <a:moveTo>
                  <a:pt x="6630035" y="45860"/>
                </a:moveTo>
                <a:lnTo>
                  <a:pt x="0" y="45860"/>
                </a:lnTo>
                <a:lnTo>
                  <a:pt x="0" y="0"/>
                </a:lnTo>
                <a:lnTo>
                  <a:pt x="6630035" y="0"/>
                </a:lnTo>
                <a:lnTo>
                  <a:pt x="6630035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0" name="object 11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E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iSIAADwkAAAbUAAA5CcAABAgAAAmAAAACAAAAP//////////MAAAABQAAAAAAAAAAAD//wAAAQAAAP//AAABAA=="/>
              </a:ext>
            </a:extLst>
          </p:cNvSpPr>
          <p:nvPr/>
        </p:nvSpPr>
        <p:spPr>
          <a:xfrm>
            <a:off x="5614035" y="5890260"/>
            <a:ext cx="740791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9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9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9"/>
              </a:rPr>
              <a:t>www.liveworksheets.com/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11" name="object 12"/>
          <p:cNvSpPr>
            <a:spLocks noGrp="1" noChangeArrowheads="1"/>
            <a:extLst>
              <a:ext uri="smNativeData">
                <pr:smNativeData xmlns:pr="smNativeData" xmlns="smNativeData" val="SMDATA_16_c8A7ZxMAAAAlAAAAZAAAAE0AAAAAAAAAAH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P7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rAgAAE8DAADKTgAAug0AABAgAAAmAAAACAAAADwwAAAAAAAAMAAAABQAAAAAAAAAAAD//wAAAQAAAP//AAABAA=="/>
              </a:ext>
            </a:extLst>
          </p:cNvSpPr>
          <p:nvPr>
            <p:ph type="title"/>
          </p:nvPr>
        </p:nvSpPr>
        <p:spPr/>
        <p:txBody>
          <a:bodyPr vert="horz" wrap="square" lIns="0" tIns="77470" rIns="0" bIns="0" numCol="1" spcCol="215900" anchor="t">
            <a:prstTxWarp prst="textNoShape">
              <a:avLst/>
            </a:prstTxWarp>
          </a:bodyPr>
          <a:lstStyle/>
          <a:p>
            <a:pPr marL="12700" marR="5080">
              <a:lnSpc>
                <a:spcPts val="6360"/>
              </a:lnSpc>
              <a:spcBef>
                <a:spcPts val="610"/>
              </a:spcBef>
            </a:pPr>
            <a:r>
              <a:t>05. </a:t>
            </a:r>
            <a:r>
              <a:rPr cap="none" spc="11"/>
              <a:t>ФОРМАТИВТІ</a:t>
            </a:r>
            <a:r>
              <a:t> </a:t>
            </a:r>
            <a:r>
              <a:rPr cap="none" spc="17"/>
              <a:t>БАҒАЛАУ; </a:t>
            </a:r>
            <a:r>
              <a:rPr cap="none" spc="-57"/>
              <a:t> </a:t>
            </a:r>
            <a:r>
              <a:rPr cap="none" spc="11"/>
              <a:t>ЖҰМЫС</a:t>
            </a:r>
            <a:r>
              <a:t> </a:t>
            </a:r>
            <a:r>
              <a:rPr cap="none" spc="17"/>
              <a:t>ПАРАҚШАСЫ</a:t>
            </a:r>
            <a:endParaRPr cap="none" spc="17"/>
          </a:p>
        </p:txBody>
      </p:sp>
      <p:sp>
        <p:nvSpPr>
          <p:cNvPr id="12" name="object 13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6SkAAOM1AACyUgAALDYAABAAAAAmAAAACAAAAP//////////MAAAABQAAAAAAAAAAAD//wAAAQAAAP//AAABAA=="/>
              </a:ext>
            </a:extLst>
          </p:cNvSpPr>
          <p:nvPr/>
        </p:nvSpPr>
        <p:spPr>
          <a:xfrm>
            <a:off x="6812915" y="8759825"/>
            <a:ext cx="6630035" cy="46355"/>
          </a:xfrm>
          <a:custGeom>
            <a:avLst/>
            <a:gdLst/>
            <a:ahLst/>
            <a:cxnLst/>
            <a:rect l="0" t="0" r="6630035" b="46355"/>
            <a:pathLst>
              <a:path w="6630035" h="46355">
                <a:moveTo>
                  <a:pt x="6630035" y="45860"/>
                </a:moveTo>
                <a:lnTo>
                  <a:pt x="0" y="45860"/>
                </a:lnTo>
                <a:lnTo>
                  <a:pt x="0" y="0"/>
                </a:lnTo>
                <a:lnTo>
                  <a:pt x="6630035" y="0"/>
                </a:lnTo>
                <a:lnTo>
                  <a:pt x="6630035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3" name="object 14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SUAALcyAADHUgAAXzYAABAgAAAmAAAACAAAAP//////////MAAAABQAAAAAAAAAAAD//wAAAQAAAP//AAABAA=="/>
              </a:ext>
            </a:extLst>
          </p:cNvSpPr>
          <p:nvPr/>
        </p:nvSpPr>
        <p:spPr>
          <a:xfrm>
            <a:off x="6048375" y="8244205"/>
            <a:ext cx="740791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9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9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9"/>
              </a:rPr>
              <a:t>www.liveworksheets.com/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14" name="object 15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8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9jMAAC1CAACmSAAAdkIAABAAAAAmAAAACAAAAP//////////MAAAABQAAAAAAAAAAAD//wAAAQAAAP//AAABAA=="/>
              </a:ext>
            </a:extLst>
          </p:cNvSpPr>
          <p:nvPr/>
        </p:nvSpPr>
        <p:spPr>
          <a:xfrm>
            <a:off x="8446770" y="10757535"/>
            <a:ext cx="3362960" cy="46355"/>
          </a:xfrm>
          <a:custGeom>
            <a:avLst/>
            <a:gdLst/>
            <a:ahLst/>
            <a:cxnLst/>
            <a:rect l="0" t="0" r="3362960" b="46355"/>
            <a:pathLst>
              <a:path w="3362960" h="46355">
                <a:moveTo>
                  <a:pt x="3362745" y="0"/>
                </a:moveTo>
                <a:lnTo>
                  <a:pt x="2515388" y="0"/>
                </a:lnTo>
                <a:lnTo>
                  <a:pt x="2225028" y="0"/>
                </a:lnTo>
                <a:lnTo>
                  <a:pt x="0" y="0"/>
                </a:lnTo>
                <a:lnTo>
                  <a:pt x="0" y="45859"/>
                </a:lnTo>
                <a:lnTo>
                  <a:pt x="2225028" y="45859"/>
                </a:lnTo>
                <a:lnTo>
                  <a:pt x="2515388" y="45859"/>
                </a:lnTo>
                <a:lnTo>
                  <a:pt x="3362745" y="45859"/>
                </a:lnTo>
                <a:lnTo>
                  <a:pt x="3362745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5" name="object 16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E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+DEAAEpOAACkSgAAk04AABAAAAAmAAAACAAAAP//////////MAAAABQAAAAAAAAAAAD//wAAAQAAAP//AAABAA=="/>
              </a:ext>
            </a:extLst>
          </p:cNvSpPr>
          <p:nvPr/>
        </p:nvSpPr>
        <p:spPr>
          <a:xfrm>
            <a:off x="8122920" y="12726670"/>
            <a:ext cx="4010660" cy="46355"/>
          </a:xfrm>
          <a:custGeom>
            <a:avLst/>
            <a:gdLst/>
            <a:ahLst/>
            <a:cxnLst/>
            <a:rect l="0" t="0" r="4010660" b="46355"/>
            <a:pathLst>
              <a:path w="4010660" h="46355">
                <a:moveTo>
                  <a:pt x="4010343" y="0"/>
                </a:moveTo>
                <a:lnTo>
                  <a:pt x="1544345" y="0"/>
                </a:lnTo>
                <a:lnTo>
                  <a:pt x="1253985" y="0"/>
                </a:lnTo>
                <a:lnTo>
                  <a:pt x="0" y="0"/>
                </a:lnTo>
                <a:lnTo>
                  <a:pt x="0" y="45859"/>
                </a:lnTo>
                <a:lnTo>
                  <a:pt x="1253985" y="45859"/>
                </a:lnTo>
                <a:lnTo>
                  <a:pt x="1544345" y="45859"/>
                </a:lnTo>
                <a:lnTo>
                  <a:pt x="4010343" y="45859"/>
                </a:lnTo>
                <a:lnTo>
                  <a:pt x="4010343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6" name="object 17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A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C0AAAE/AAC4SgAAxk4AABAgAAAmAAAACAAAAP//////////MAAAABQAAAAAAAAAAAD//wAAAQAAAP//AAABAA=="/>
              </a:ext>
            </a:extLst>
          </p:cNvSpPr>
          <p:nvPr/>
        </p:nvSpPr>
        <p:spPr>
          <a:xfrm>
            <a:off x="7358380" y="10241915"/>
            <a:ext cx="4787900" cy="2563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0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0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0"/>
              </a:rPr>
              <a:t>coreapp.ai/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  <a:p>
            <a:pPr>
              <a:lnSpc>
                <a:spcPct val="100000"/>
              </a:lnSpc>
            </a:pPr>
            <a:endParaRPr sz="72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  <a:p>
            <a:pPr algn="ctr">
              <a:lnSpc>
                <a:spcPct val="100000"/>
              </a:lnSpc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1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1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1"/>
              </a:rPr>
              <a:t>app.wizer.me/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17" name="object 18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Pi0AAPtbAAAiUAAARFwAABAAAAAmAAAACAAAAP//////////MAAAABQAAAAAAAAAAAD//wAAAQAAAP//AAABAA=="/>
              </a:ext>
            </a:extLst>
          </p:cNvSpPr>
          <p:nvPr/>
        </p:nvSpPr>
        <p:spPr>
          <a:xfrm>
            <a:off x="7354570" y="14952345"/>
            <a:ext cx="5671820" cy="46355"/>
          </a:xfrm>
          <a:custGeom>
            <a:avLst/>
            <a:gdLst/>
            <a:ahLst/>
            <a:cxnLst/>
            <a:rect l="0" t="0" r="5671820" b="46355"/>
            <a:pathLst>
              <a:path w="5671820" h="46355">
                <a:moveTo>
                  <a:pt x="5671706" y="0"/>
                </a:moveTo>
                <a:lnTo>
                  <a:pt x="4451897" y="0"/>
                </a:lnTo>
                <a:lnTo>
                  <a:pt x="0" y="0"/>
                </a:lnTo>
                <a:lnTo>
                  <a:pt x="0" y="45859"/>
                </a:lnTo>
                <a:lnTo>
                  <a:pt x="4451897" y="45859"/>
                </a:lnTo>
                <a:lnTo>
                  <a:pt x="5671706" y="45859"/>
                </a:lnTo>
                <a:lnTo>
                  <a:pt x="5671706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8" name="object 19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ZDEAAANnAADESwAATGcAABAAAAAmAAAACAAAAP//////////MAAAABQAAAAAAAAAAAD//wAAAQAAAP//AAABAA=="/>
              </a:ext>
            </a:extLst>
          </p:cNvSpPr>
          <p:nvPr/>
        </p:nvSpPr>
        <p:spPr>
          <a:xfrm>
            <a:off x="8028940" y="16745585"/>
            <a:ext cx="4287520" cy="46355"/>
          </a:xfrm>
          <a:custGeom>
            <a:avLst/>
            <a:gdLst/>
            <a:ahLst/>
            <a:cxnLst/>
            <a:rect l="0" t="0" r="4287520" b="46355"/>
            <a:pathLst>
              <a:path w="4287520" h="46355">
                <a:moveTo>
                  <a:pt x="4287215" y="0"/>
                </a:moveTo>
                <a:lnTo>
                  <a:pt x="2735630" y="0"/>
                </a:lnTo>
                <a:lnTo>
                  <a:pt x="0" y="0"/>
                </a:lnTo>
                <a:lnTo>
                  <a:pt x="0" y="45859"/>
                </a:lnTo>
                <a:lnTo>
                  <a:pt x="2735630" y="45859"/>
                </a:lnTo>
                <a:lnTo>
                  <a:pt x="4287215" y="45859"/>
                </a:lnTo>
                <a:lnTo>
                  <a:pt x="4287215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9" name="object 20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iigAANBYAAA2UAAAgGcAABAgAAAmAAAACAAAAP//////////MAAAABQAAAAAAAAAAAD//wAAAQAAAP//AAABAA=="/>
              </a:ext>
            </a:extLst>
          </p:cNvSpPr>
          <p:nvPr/>
        </p:nvSpPr>
        <p:spPr>
          <a:xfrm>
            <a:off x="6590030" y="14437360"/>
            <a:ext cx="6449060" cy="2387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2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2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2"/>
              </a:rPr>
              <a:t>www.k5learning.com/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  <a:p>
            <a:pPr>
              <a:lnSpc>
                <a:spcPct val="100000"/>
              </a:lnSpc>
            </a:pPr>
            <a:endParaRPr sz="63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  <a:p>
            <a:pPr marR="26670" algn="ctr">
              <a:lnSpc>
                <a:spcPct val="100000"/>
              </a:lnSpc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3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3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3"/>
              </a:rPr>
              <a:t>interacty.me/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3"/>
              </a:rPr>
              <a:t>ru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20" name="object 21"/>
          <p:cNvSpPr>
            <a:spLocks noGrp="1" noChangeArrowheads="1"/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bkoAAJ5uAADkTgAALXMAABAgAAAmAAAACAAAADww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53340" rIns="0" bIns="0" numCol="1" spcCol="215900" anchor="t">
            <a:prstTxWarp prst="textNoShape">
              <a:avLst/>
            </a:prstTxWarp>
          </a:bodyPr>
          <a:lstStyle/>
          <a:p>
            <a:pPr marL="38100">
              <a:lnSpc>
                <a:spcPct val="100000"/>
              </a:lnSpc>
              <a:spcBef>
                <a:spcPts val="420"/>
              </a:spcBef>
            </a:pPr>
            <a:r>
              <a:rPr cap="none" spc="-17"/>
              <a:t>11</a:t>
            </a:r>
            <a:endParaRPr cap="none" spc="-17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IJAABOJQAA+CQAAL4p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545590" y="6064250"/>
            <a:ext cx="4464050" cy="7213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object 4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8IAABmMAAAoyQAAG42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421765" y="7867650"/>
            <a:ext cx="4533900" cy="9804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ject 5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8IAADsOwAAaSsAAF9B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421765" y="9740900"/>
            <a:ext cx="5634990" cy="8858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object 6"/>
          <p:cNvSpPr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AgAAAgVAACaTQAA5xoAABAgAAAmAAAACAAAAP//////////MAAAABQAAAAAAAAAAAD//wAAAQAAAP//AAABAA=="/>
              </a:ext>
            </a:extLst>
          </p:cNvSpPr>
          <p:nvPr/>
        </p:nvSpPr>
        <p:spPr>
          <a:xfrm>
            <a:off x="1409700" y="3418840"/>
            <a:ext cx="11205210" cy="9544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Сıлтемеге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өтсеңıз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формативтı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бағалау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7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мен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жұмыс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парақшасын </a:t>
            </a:r>
            <a:r>
              <a:rPr sz="2600" b="1" cap="none" spc="-2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жасайтын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бағдарламаларға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аласыз:</a:t>
            </a:r>
            <a:endParaRPr sz="2600" cap="none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sp>
        <p:nvSpPr>
          <p:cNvPr id="6" name="object 7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4jAAADAoAACkSgAAeSgAABAAAAAmAAAACAAAAP//////////MAAAABQAAAAAAAAAAAD//wAAAQAAAP//AAABAA=="/>
              </a:ext>
            </a:extLst>
          </p:cNvSpPr>
          <p:nvPr/>
        </p:nvSpPr>
        <p:spPr>
          <a:xfrm>
            <a:off x="7946390" y="6532880"/>
            <a:ext cx="4187190" cy="46355"/>
          </a:xfrm>
          <a:custGeom>
            <a:avLst/>
            <a:gdLst/>
            <a:ahLst/>
            <a:cxnLst/>
            <a:rect l="0" t="0" r="4187190" b="46355"/>
            <a:pathLst>
              <a:path w="4187190" h="46355">
                <a:moveTo>
                  <a:pt x="4187066" y="45860"/>
                </a:moveTo>
                <a:lnTo>
                  <a:pt x="0" y="45860"/>
                </a:lnTo>
                <a:lnTo>
                  <a:pt x="0" y="0"/>
                </a:lnTo>
                <a:lnTo>
                  <a:pt x="4187066" y="0"/>
                </a:lnTo>
                <a:lnTo>
                  <a:pt x="4187066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7" name="object 8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LiwAAAQlAAC4SgAArCgAABAgAAAmAAAACAAAAP//////////MAAAABQAAAAAAAAAAAD//wAAAQAAAP//AAABAA=="/>
              </a:ext>
            </a:extLst>
          </p:cNvSpPr>
          <p:nvPr/>
        </p:nvSpPr>
        <p:spPr>
          <a:xfrm>
            <a:off x="7181850" y="6017260"/>
            <a:ext cx="496443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6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6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6"/>
              </a:rPr>
              <a:t>worksheets.ru/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8" name="object 9"/>
          <p:cNvSpPr>
            <a:spLocks noGrp="1" noChangeArrowheads="1"/>
            <a:extLst>
              <a:ext uri="smNativeData">
                <pr:smNativeData xmlns:pr="smNativeData" xmlns="smNativeData" val="SMDATA_16_c8A7ZxMAAAAlAAAAZAAAAE0AAAAAAAAAAH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rAgAAE8DAADKTgAAug0AABAgAAAmAAAACAAAADwwAAAAAAAAMAAAABQAAAAAAAAAAAD//wAAAQAAAP//AAABAA=="/>
              </a:ext>
            </a:extLst>
          </p:cNvSpPr>
          <p:nvPr>
            <p:ph type="title"/>
          </p:nvPr>
        </p:nvSpPr>
        <p:spPr/>
        <p:txBody>
          <a:bodyPr vert="horz" wrap="square" lIns="0" tIns="77470" rIns="0" bIns="0" numCol="1" spcCol="215900" anchor="t">
            <a:prstTxWarp prst="textNoShape">
              <a:avLst/>
            </a:prstTxWarp>
          </a:bodyPr>
          <a:lstStyle/>
          <a:p>
            <a:pPr marL="12700" marR="5080">
              <a:lnSpc>
                <a:spcPts val="6360"/>
              </a:lnSpc>
              <a:spcBef>
                <a:spcPts val="610"/>
              </a:spcBef>
            </a:pPr>
            <a:r>
              <a:t>05. </a:t>
            </a:r>
            <a:r>
              <a:rPr cap="none" spc="11"/>
              <a:t>ФОРМАТИВТІ</a:t>
            </a:r>
            <a:r>
              <a:t> </a:t>
            </a:r>
            <a:r>
              <a:rPr cap="none" spc="17"/>
              <a:t>БАҒАЛАУ; </a:t>
            </a:r>
            <a:r>
              <a:rPr cap="none" spc="-57"/>
              <a:t> </a:t>
            </a:r>
            <a:r>
              <a:rPr cap="none" spc="11"/>
              <a:t>ЖҰМЫС</a:t>
            </a:r>
            <a:r>
              <a:t> </a:t>
            </a:r>
            <a:r>
              <a:rPr cap="none" spc="17"/>
              <a:t>ПАРАҚШАСЫ</a:t>
            </a:r>
            <a:endParaRPr cap="none" spc="17"/>
          </a:p>
        </p:txBody>
      </p:sp>
      <p:sp>
        <p:nvSpPr>
          <p:cNvPr id="9" name="object 10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yi0AAKw0AACzUgAA9TQAABAAAAAmAAAACAAAAP//////////MAAAABQAAAAAAAAAAAD//wAAAQAAAP//AAABAA=="/>
              </a:ext>
            </a:extLst>
          </p:cNvSpPr>
          <p:nvPr/>
        </p:nvSpPr>
        <p:spPr>
          <a:xfrm>
            <a:off x="7443470" y="8562340"/>
            <a:ext cx="6000115" cy="46355"/>
          </a:xfrm>
          <a:custGeom>
            <a:avLst/>
            <a:gdLst/>
            <a:ahLst/>
            <a:cxnLst/>
            <a:rect l="0" t="0" r="6000115" b="46355"/>
            <a:pathLst>
              <a:path w="6000115" h="46355">
                <a:moveTo>
                  <a:pt x="5999543" y="0"/>
                </a:moveTo>
                <a:lnTo>
                  <a:pt x="1713014" y="0"/>
                </a:lnTo>
                <a:lnTo>
                  <a:pt x="0" y="0"/>
                </a:lnTo>
                <a:lnTo>
                  <a:pt x="0" y="45859"/>
                </a:lnTo>
                <a:lnTo>
                  <a:pt x="1713014" y="45859"/>
                </a:lnTo>
                <a:lnTo>
                  <a:pt x="5999543" y="45859"/>
                </a:lnTo>
                <a:lnTo>
                  <a:pt x="5999543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0" name="object 11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bTUAAOE9AABGUQAAIT4AABAAAAAmAAAACAAAAP//////////MAAAABQAAAAAAAAAAAD//wAAAQAAAP//AAABAA=="/>
              </a:ext>
            </a:extLst>
          </p:cNvSpPr>
          <p:nvPr/>
        </p:nvSpPr>
        <p:spPr>
          <a:xfrm>
            <a:off x="8684895" y="10059035"/>
            <a:ext cx="4526915" cy="40640"/>
          </a:xfrm>
          <a:custGeom>
            <a:avLst/>
            <a:gdLst/>
            <a:ahLst/>
            <a:cxnLst/>
            <a:rect l="0" t="0" r="4526915" b="40640"/>
            <a:pathLst>
              <a:path w="4526915" h="40640">
                <a:moveTo>
                  <a:pt x="4526305" y="0"/>
                </a:moveTo>
                <a:lnTo>
                  <a:pt x="2462619" y="0"/>
                </a:lnTo>
                <a:lnTo>
                  <a:pt x="0" y="0"/>
                </a:lnTo>
                <a:lnTo>
                  <a:pt x="0" y="40132"/>
                </a:lnTo>
                <a:lnTo>
                  <a:pt x="2462619" y="40132"/>
                </a:lnTo>
                <a:lnTo>
                  <a:pt x="4526305" y="40132"/>
                </a:lnTo>
                <a:lnTo>
                  <a:pt x="4526305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1" name="object 12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FikAAIAxAADHUgAAAkIAABAgAAAmAAAACAAAAP//////////MAAAABQAAAAAAAAAAAD//wAAAQAAAP//AAABAA=="/>
              </a:ext>
            </a:extLst>
          </p:cNvSpPr>
          <p:nvPr/>
        </p:nvSpPr>
        <p:spPr>
          <a:xfrm>
            <a:off x="6678930" y="8046720"/>
            <a:ext cx="6777355" cy="2683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7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7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7"/>
              </a:rPr>
              <a:t>englishworksheets.net/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455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  <a:p>
            <a:pPr marL="2226945" marR="236220" indent="-897255">
              <a:lnSpc>
                <a:spcPct val="116000"/>
              </a:lnSpc>
            </a:pPr>
            <a:r>
              <a:rPr sz="3350" u="heavy" cap="none" spc="-3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8"/>
              </a:rPr>
              <a:t>htt</a:t>
            </a:r>
            <a:r>
              <a:rPr sz="3350" cap="none" spc="-3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8"/>
              </a:rPr>
              <a:t>ps://</a:t>
            </a:r>
            <a:r>
              <a:rPr sz="3350" cap="none" spc="-3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8"/>
              </a:rPr>
              <a:t>www.superteacher </a:t>
            </a:r>
            <a:r>
              <a:rPr sz="3350" cap="none" spc="-30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 </a:t>
            </a:r>
            <a:r>
              <a:rPr sz="3350" u="heavy" cap="none" spc="-3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8"/>
              </a:rPr>
              <a:t>worksheets.com/</a:t>
            </a:r>
            <a:endParaRPr sz="335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12" name="object 13"/>
          <p:cNvSpPr>
            <a:spLocks noGrp="1" noChangeArrowheads="1"/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bkoAAJ5uAADkTgAALXMAABAgAAAmAAAACAAAADww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53340" rIns="0" bIns="0" numCol="1" spcCol="215900" anchor="t">
            <a:prstTxWarp prst="textNoShape">
              <a:avLst/>
            </a:prstTxWarp>
          </a:bodyPr>
          <a:lstStyle/>
          <a:p>
            <a:pPr marL="38100">
              <a:lnSpc>
                <a:spcPct val="100000"/>
              </a:lnSpc>
              <a:spcBef>
                <a:spcPts val="420"/>
              </a:spcBef>
            </a:pPr>
            <a:r>
              <a:rPr cap="none" spc="-17"/>
              <a:t>12</a:t>
            </a:r>
            <a:endParaRPr cap="none" spc="-17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kLAACVJAAAlSMAAN8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834515" y="5946775"/>
            <a:ext cx="3949700" cy="1022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object 4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oLAACMLwAAJRgAACtB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875790" y="7729220"/>
            <a:ext cx="2049145" cy="28644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ject 5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oKAADwRgAA/hkAAPRU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753870" y="11531600"/>
            <a:ext cx="2471420" cy="22783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ject 6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0qAABlJAAA3UkAANQq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856095" y="5916295"/>
            <a:ext cx="5151120" cy="10458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ject 7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MqAABpMgAAUUoAAFc3AAAQAAAAJgAAAAgAAAD//////////zAAAAAUAAAAAAAAAAAA//8AAAEAAAD//wAAAQA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6951345" y="8194675"/>
            <a:ext cx="5129530" cy="8013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object 8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8qAAB7PwAA8UgAAC1EAAAQAAAAJgAAAAgAAAD//////////zAAAAAUAAAAAAAAAAAA//8AAAEAAAD//wAAAQA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6969125" y="10319385"/>
            <a:ext cx="4888230" cy="7632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object 9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IrAADESgAA0UEAAI9QAAAQAAAAJgAAAAgAAAD//////////zAAAAAUAAAAAAAAAAAA//8AAAEAAAD//wAAAQA=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7133590" y="12153900"/>
            <a:ext cx="3565525" cy="9417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object 10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oKAAB1WgAAkRoAALBqAAAQAAAAJgAAAAgAAAD//////////zAAAAAUAAAAAAAAAAAA//8AAAEAAAD//wAAAQA=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1692910" y="14704695"/>
            <a:ext cx="2625725" cy="26384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ject 11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ksAAAyVgAACDoAAHJoAAAQAAAAJgAAAAgAAAD//////////zAAAAAUAAAAAAAAAAAA//8AAAEAAAD//wAAAQA=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7249795" y="14011910"/>
            <a:ext cx="2183765" cy="29667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object 12"/>
          <p:cNvSpPr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AgAAAgVAAA7TwAAwh0AABAgAAAmAAAACAAAAP//////////MAAAABQAAAAAAAAAAAD//wAAAQAAAP//AAABAA=="/>
              </a:ext>
            </a:extLst>
          </p:cNvSpPr>
          <p:nvPr/>
        </p:nvSpPr>
        <p:spPr>
          <a:xfrm>
            <a:off x="1409700" y="3418840"/>
            <a:ext cx="11470005" cy="141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Оқу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процессıнде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сабақты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өтуден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бөлек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қосымша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фото</a:t>
            </a:r>
            <a:r>
              <a:rPr sz="2600" cap="none" spc="3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-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видеоларды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өңдей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алу да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маңызды</a:t>
            </a:r>
            <a:r>
              <a:rPr sz="2600" cap="none" spc="3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.</a:t>
            </a:r>
            <a:r>
              <a:rPr sz="2600" cap="none" spc="-11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App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store-дан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немесе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Play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market-тен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фото- </a:t>
            </a:r>
            <a:r>
              <a:rPr sz="2600" b="1" cap="none" spc="-2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видеоны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өңдейтıн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бағдарламаларды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7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жүктей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аласыз:</a:t>
            </a:r>
            <a:endParaRPr sz="2600" cap="none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sp>
        <p:nvSpPr>
          <p:cNvPr id="12" name="object 14"/>
          <p:cNvSpPr>
            <a:spLocks noGrp="1" noChangeArrowheads="1"/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bkoAAJ5uAADkTgAALXMAABAgAAAmAAAACAAAADww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53340" rIns="0" bIns="0" numCol="1" spcCol="215900" anchor="t">
            <a:prstTxWarp prst="textNoShape">
              <a:avLst/>
            </a:prstTxWarp>
          </a:bodyPr>
          <a:lstStyle/>
          <a:p>
            <a:pPr marL="38100">
              <a:lnSpc>
                <a:spcPct val="100000"/>
              </a:lnSpc>
              <a:spcBef>
                <a:spcPts val="420"/>
              </a:spcBef>
            </a:pPr>
            <a:r>
              <a:rPr cap="none" spc="-17"/>
              <a:t>13</a:t>
            </a:r>
            <a:endParaRPr cap="none" spc="-17"/>
          </a:p>
        </p:txBody>
      </p:sp>
      <p:sp>
        <p:nvSpPr>
          <p:cNvPr id="13" name="object 13"/>
          <p:cNvSpPr>
            <a:spLocks noGrp="1" noChangeArrowheads="1"/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rAgAAPQGAADGMgAAZgwAABAgAAAmAAAACAAAAD0wAAAAAAAAMAAAABQAAAAAAAAAAAD//wAAAQAAAP//AAABAA=="/>
              </a:ext>
            </a:extLst>
          </p:cNvSpPr>
          <p:nvPr>
            <p:ph type="title"/>
          </p:nvPr>
        </p:nvSpPr>
        <p:spPr>
          <a:xfrm>
            <a:off x="1409700" y="1130300"/>
            <a:ext cx="6844030" cy="885190"/>
          </a:xfrm>
        </p:spPr>
        <p:txBody>
          <a:bodyPr vert="horz" wrap="square" lIns="0" tIns="1143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t>06.</a:t>
            </a:r>
            <a:r>
              <a:rPr cap="none" spc="-6"/>
              <a:t> </a:t>
            </a:r>
            <a:r>
              <a:rPr cap="none" spc="11"/>
              <a:t>ФОТО-ВИДЕО</a:t>
            </a:r>
            <a:endParaRPr cap="none" spc="1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wAgAAFVxAABYRwAAVXEAABAAAAAmAAAACAAAAP//////////MAAAABQAAAAAAAAAAAD//wAAAQAAAP//AAABAA=="/>
              </a:ext>
            </a:extLst>
          </p:cNvSpPr>
          <p:nvPr/>
        </p:nvSpPr>
        <p:spPr>
          <a:xfrm>
            <a:off x="1422400" y="18423255"/>
            <a:ext cx="10175240" cy="0"/>
          </a:xfrm>
          <a:custGeom>
            <a:avLst/>
            <a:gdLst/>
            <a:ahLst/>
            <a:cxnLst/>
            <a:rect l="0" t="0" r="10175240" b="0"/>
            <a:pathLst>
              <a:path w="10175240" h="0">
                <a:moveTo>
                  <a:pt x="0" y="0"/>
                </a:moveTo>
                <a:lnTo>
                  <a:pt x="10174700" y="0"/>
                </a:lnTo>
              </a:path>
            </a:pathLst>
          </a:custGeom>
          <a:noFill/>
          <a:ln w="1714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3" name="object 3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AEq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EqsAP///wEAAAAAAAAAAAAAAAAAAAAAAAAAAAAAAAAAAAAAAAAAAAAAAAB/f38A7uzhA8zMzADAwP8Af39/AAAAAAAAAAAAAAAAAAAAAAAAAAAAIQAAABgAAAAUAAAAAAAAAAAAAAB1VwAA8REAABAAAAAmAAAACAAAAP//////////MAAAABQAAAAAAAAAAAD//wAAAQAAAP//AAABAA=="/>
              </a:ext>
            </a:extLst>
          </p:cNvSpPr>
          <p:nvPr/>
        </p:nvSpPr>
        <p:spPr>
          <a:xfrm>
            <a:off x="0" y="0"/>
            <a:ext cx="14217015" cy="2916555"/>
          </a:xfrm>
          <a:custGeom>
            <a:avLst/>
            <a:gdLst/>
            <a:ahLst/>
            <a:cxnLst/>
            <a:rect l="0" t="0" r="14217015" b="2916555"/>
            <a:pathLst>
              <a:path w="14217015" h="2916555">
                <a:moveTo>
                  <a:pt x="14216756" y="2916418"/>
                </a:moveTo>
                <a:lnTo>
                  <a:pt x="0" y="2916418"/>
                </a:lnTo>
                <a:lnTo>
                  <a:pt x="0" y="0"/>
                </a:lnTo>
                <a:lnTo>
                  <a:pt x="14216756" y="0"/>
                </a:lnTo>
                <a:lnTo>
                  <a:pt x="14216756" y="2916418"/>
                </a:lnTo>
                <a:close/>
              </a:path>
            </a:pathLst>
          </a:custGeom>
          <a:solidFill>
            <a:srgbClr val="004AA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pic>
        <p:nvPicPr>
          <p:cNvPr id="4" name="object 5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sIAADYGAAAoCYAAJo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58265" y="4038600"/>
            <a:ext cx="4920615" cy="10985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ject 6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UIAADFIwAAFSEAAKYq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364615" y="5814695"/>
            <a:ext cx="4013200" cy="11182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ject 7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4IAACiLgAA/iEAAO40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431290" y="7580630"/>
            <a:ext cx="4094480" cy="10236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object 8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IIAACTOgAAgSQAAG5B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393190" y="9521825"/>
            <a:ext cx="4540885" cy="11144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object 9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cJAABaRwAAfiMAAGFPAAAQAAAAJgAAAAgAAAD//////////zAAAAAUAAAAAAAAAAAA//8AAAEAAAD//wAAAQA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508125" y="11598910"/>
            <a:ext cx="4261485" cy="1304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object 10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4JAAAzVgAALyUAALFbAAAQAAAAJgAAAAgAAAD//////////zAAAAAUAAAAAAAAAAAA//8AAAEAAAD//wAAAQA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1482090" y="14012545"/>
            <a:ext cx="4562475" cy="8928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ject 11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oJAACwYQAAfhoAAGtpAAAQAAAAJgAAAAgAAAD//////////zAAAAAUAAAAAAAAAAAA//8AAAEAAAD//wAAAQA=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1621790" y="15880080"/>
            <a:ext cx="2684780" cy="1256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object 12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Q6AAASGQAAlEYAACgnAAAQAAAAJgAAAAgAAAD//////////zAAAAAUAAAAAAAAAAAA//8AAAEAAAD//wAAAQA=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9512300" y="4075430"/>
            <a:ext cx="1960880" cy="22898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object 1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ozAAANLAAA7UwAAMk1AAAQAAAAJgAAAAgAAAD//////////zAAAAAUAAAAAAAAAAAA//8AAAEAAAD//wAAAQA=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8398510" y="7160895"/>
            <a:ext cx="4106545" cy="1582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object 14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A0AADCOQAArk0AAOdBAAAQAAAAJgAAAAgAAAD//////////zAAAAAUAAAAAAAAAAAA//8AAAEAAAD//wAAAQA="/>
              </a:ext>
            </a:extLst>
          </p:cNvPicPr>
          <p:nvPr/>
        </p:nvPicPr>
        <p:blipFill>
          <a:blip r:embed="rId12"/>
          <a:stretch>
            <a:fillRect/>
          </a:stretch>
        </p:blipFill>
        <p:spPr>
          <a:xfrm>
            <a:off x="8473440" y="9389110"/>
            <a:ext cx="4154170" cy="13239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object 15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k8AADxRwAAn0UAANtVAAAQAAAAJgAAAAgAAAD//////////zAAAAAUAAAAAAAAAAAA//8AAAEAAAD//wAAAQA=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9810115" y="11694795"/>
            <a:ext cx="1507490" cy="22618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object 16"/>
          <p:cNvSpPr>
            <a:extLst>
              <a:ext uri="smNativeData">
                <pr:smNativeData xmlns:pr="smNativeData" xmlns="smNativeData" val="SMDATA_16_c8A7Zx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AgAAPkGAADrRwAA6QsAABAgAAAmAAAACAAAAP//////////MAAAABQAAAAAAAAAAAD//wAAAQAAAP//AAABAA=="/>
              </a:ext>
            </a:extLst>
          </p:cNvSpPr>
          <p:nvPr/>
        </p:nvSpPr>
        <p:spPr>
          <a:xfrm>
            <a:off x="1409700" y="1133475"/>
            <a:ext cx="10281285" cy="802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b="1" cap="none">
                <a:solidFill>
                  <a:srgbClr val="FEFEFE"/>
                </a:solidFill>
                <a:latin typeface="Tahoma" pitchFamily="2" charset="-52"/>
                <a:ea typeface="Calibri" pitchFamily="2" charset="-52"/>
                <a:cs typeface="Tahoma" pitchFamily="2" charset="-52"/>
              </a:rPr>
              <a:t>07. </a:t>
            </a:r>
            <a:r>
              <a:rPr sz="5100" b="1" cap="none" spc="5">
                <a:solidFill>
                  <a:srgbClr val="FEFEFE"/>
                </a:solidFill>
                <a:latin typeface="Tahoma" pitchFamily="2" charset="-52"/>
                <a:ea typeface="Calibri" pitchFamily="2" charset="-52"/>
                <a:cs typeface="Tahoma" pitchFamily="2" charset="-52"/>
              </a:rPr>
              <a:t>ӘРТҮРЛІ</a:t>
            </a:r>
            <a:r>
              <a:rPr sz="5100" b="1" cap="none">
                <a:solidFill>
                  <a:srgbClr val="FEFEFE"/>
                </a:solidFill>
                <a:latin typeface="Tahoma" pitchFamily="2" charset="-52"/>
                <a:ea typeface="Calibri" pitchFamily="2" charset="-52"/>
                <a:cs typeface="Tahoma" pitchFamily="2" charset="-52"/>
              </a:rPr>
              <a:t> </a:t>
            </a:r>
            <a:r>
              <a:rPr sz="5100" b="1" cap="none" spc="15">
                <a:solidFill>
                  <a:srgbClr val="FEFEFE"/>
                </a:solidFill>
                <a:latin typeface="Tahoma" pitchFamily="2" charset="-52"/>
                <a:ea typeface="Calibri" pitchFamily="2" charset="-52"/>
                <a:cs typeface="Tahoma" pitchFamily="2" charset="-52"/>
              </a:rPr>
              <a:t>ҚОЛДАНБАЛАР</a:t>
            </a:r>
            <a:endParaRPr sz="5100" cap="none">
              <a:latin typeface="Tahoma" pitchFamily="2" charset="-52"/>
              <a:ea typeface="Calibri" pitchFamily="2" charset="-52"/>
              <a:cs typeface="Tahoma" pitchFamily="2" charset="-52"/>
            </a:endParaRPr>
          </a:p>
        </p:txBody>
      </p:sp>
      <p:sp>
        <p:nvSpPr>
          <p:cNvPr id="16" name="object 17"/>
          <p:cNvSpPr>
            <a:spLocks noGrp="1" noChangeArrowheads="1"/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bkoAAJ5uAADkTgAALXMAABAgAAAmAAAACAAAADww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 vert="horz" wrap="square" lIns="0" tIns="53340" rIns="0" bIns="0" numCol="1" spcCol="215900" anchor="t">
            <a:prstTxWarp prst="textNoShape">
              <a:avLst/>
            </a:prstTxWarp>
          </a:bodyPr>
          <a:lstStyle/>
          <a:p>
            <a:pPr marL="38100">
              <a:lnSpc>
                <a:spcPct val="100000"/>
              </a:lnSpc>
              <a:spcBef>
                <a:spcPts val="420"/>
              </a:spcBef>
            </a:pPr>
            <a:r>
              <a:rPr cap="none" spc="-17"/>
              <a:t>14</a:t>
            </a:r>
            <a:endParaRPr cap="none" spc="-17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YMAAAIIQAAs04AAGtL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964690" y="5369560"/>
            <a:ext cx="10828655" cy="68903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extLst>
              <a:ext uri="smNativeData">
                <pr:smNativeData xmlns:pr="smNativeData" xmlns="smNativeData" val="SMDATA_6_c8A7ZxMAAAAlAAAAAQAAAA8BAAAAkAAAAEgAAACQAAAASAAAAAAAAAAAAAAAAAAAABcAAAAUAAAAAAAAAAAAAAD/fwAA/38AAAAAAAAJAAAABAAAAAABAAEfAAAAVAAAAAAAAAAAAAAAAAAAAAAAAAAAAAAAAAAAAAAAAAAAAAAAAAAAAAAAAAAAAAAAAAAAAAAAAAAAAAAAAAAAAAAAAAAAAAAAAAAAAAAAAAAAAAAAAAAAACEAAAAYAAAAFAAAAHJCAAAAAAAAdVcAAF0uAAAQAAAAJgAAAAgAAAD/////AAAAAA=="/>
              </a:ext>
            </a:extLst>
          </p:cNvGrpSpPr>
          <p:nvPr/>
        </p:nvGrpSpPr>
        <p:grpSpPr>
          <a:xfrm>
            <a:off x="10801350" y="0"/>
            <a:ext cx="3415665" cy="7536815"/>
            <a:chOff x="10801350" y="0"/>
            <a:chExt cx="3415665" cy="7536815"/>
          </a:xfrm>
        </p:grpSpPr>
        <p:sp>
          <p:nvSpPr>
            <p:cNvPr id="5" name="object 3"/>
            <p:cNvSpPr>
              <a:extLst>
                <a:ext uri="smNativeData">
  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/95Y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95YAP///wEAAAAAAAAAAAAAAAAAAAAAAAAAAAAAAAAAAAAAAAAAAAAAAAB/f38A7uzhA8zMzADAwP8Af39/AAAAAAAAAAAAAAAAAAAAAAAAAAAAIQAAABgAAAAUAAAAE0sAAAAAAAB1VwAAHiUAAAAAAAAmAAAACAAAAP//////////MAAAABQAAAAAAAAAAAD//wAAAQAAAP//AAABAA=="/>
                </a:ext>
              </a:extLst>
            </p:cNvSpPr>
            <p:nvPr/>
          </p:nvSpPr>
          <p:spPr>
            <a:xfrm>
              <a:off x="12204065" y="0"/>
              <a:ext cx="2012950" cy="6033770"/>
            </a:xfrm>
            <a:custGeom>
              <a:avLst/>
              <a:gdLst/>
              <a:ahLst/>
              <a:cxnLst/>
              <a:rect l="0" t="0" r="2012950" b="6033770"/>
              <a:pathLst>
                <a:path w="2012950" h="6033770">
                  <a:moveTo>
                    <a:pt x="0" y="0"/>
                  </a:moveTo>
                  <a:lnTo>
                    <a:pt x="2012713" y="0"/>
                  </a:lnTo>
                  <a:lnTo>
                    <a:pt x="2012713" y="6033480"/>
                  </a:lnTo>
                  <a:lnTo>
                    <a:pt x="0" y="6033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8"/>
            </a:solidFill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pPr/>
            </a:p>
          </p:txBody>
        </p:sp>
        <p:sp>
          <p:nvSpPr>
            <p:cNvPr id="4" name="object 4"/>
            <p:cNvSpPr>
              <a:extLst>
                <a:ext uri="smNativeData">
  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AEq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EqsAP///wEAAAAAAAAAAAAAAAAAAAAAAAAAAAAAAAAAAAAAAAAAAAAAAAB/f38A7uzhA8zMzADAwP8Af39/AAAAAAAAAAAAAAAAAAAAAAAAAAAAIQAAABgAAAAUAAAAckIAAAAAAACmUgAAMxIAAAAAAAAmAAAACAAAAP//////////MAAAABQAAAAAAAAAAAD//wAAAQAAAP//AAABAA=="/>
                </a:ext>
              </a:extLst>
            </p:cNvSpPr>
            <p:nvPr/>
          </p:nvSpPr>
          <p:spPr>
            <a:xfrm>
              <a:off x="10801350" y="0"/>
              <a:ext cx="2633980" cy="2958465"/>
            </a:xfrm>
            <a:custGeom>
              <a:avLst/>
              <a:gdLst/>
              <a:ahLst/>
              <a:cxnLst/>
              <a:rect l="0" t="0" r="2633980" b="2958465"/>
              <a:pathLst>
                <a:path w="2633980" h="2958465">
                  <a:moveTo>
                    <a:pt x="0" y="0"/>
                  </a:moveTo>
                  <a:lnTo>
                    <a:pt x="2633831" y="0"/>
                  </a:lnTo>
                  <a:lnTo>
                    <a:pt x="2633831" y="2958352"/>
                  </a:lnTo>
                  <a:lnTo>
                    <a:pt x="0" y="2958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AC"/>
            </a:solidFill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pPr/>
            </a:p>
          </p:txBody>
        </p:sp>
        <p:pic>
          <p:nvPicPr>
            <p:cNvPr id="3" name="object 5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xHAACSIAAA3E4AAF0uAAAAAAAAJgAAAAgAAAD//////////zAAAAAUAAAAAAAAAAAA//8AAAEAAAD//wAAAQA=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90020" y="5294630"/>
              <a:ext cx="1229360" cy="22421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6" name="object 6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IIAADgTgAAvRAAAIJd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423670" y="12821920"/>
            <a:ext cx="1297305" cy="23787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object 7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0UAADBDAAA1UEAAMk5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5" y="2073275"/>
            <a:ext cx="7320280" cy="732028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8" name="object 8"/>
          <p:cNvGrpSpPr>
            <a:extLst>
              <a:ext uri="smNativeData">
                <pr:smNativeData xmlns:pr="smNativeData" xmlns="smNativeData" val="SMDATA_6_c8A7ZxMAAAAlAAAAAQAAAA8BAAAAkAAAAEgAAACQAAAASAAAAAAAAAAAAAAAAAAAABcAAAAUAAAAAAAAAAAAAAD/fwAA/38AAAAAAAAJAAAABAAAAFM0clkfAAAAVAAAAAAAAAAAAAAAAAAAAAAAAAAAAAAAAAAAAAAAAAAAAAAAAAAAAAAAAAAAAAAAAAAAAAAAAAAAAAAAAAAAAAAAAAAAAAAAAAAAAAAAAAAAAAAAAAAAACEAAAAYAAAAFAAAAAAAAAABWAAAAxUAAKx7AAAQAAAAJgAAAAgAAAD/////AAAAAA=="/>
              </a:ext>
            </a:extLst>
          </p:cNvGrpSpPr>
          <p:nvPr/>
        </p:nvGrpSpPr>
        <p:grpSpPr>
          <a:xfrm>
            <a:off x="0" y="14305915"/>
            <a:ext cx="3415665" cy="5798185"/>
            <a:chOff x="0" y="14305915"/>
            <a:chExt cx="3415665" cy="5798185"/>
          </a:xfrm>
        </p:grpSpPr>
        <p:sp>
          <p:nvSpPr>
            <p:cNvPr id="10" name="object 9"/>
            <p:cNvSpPr>
              <a:extLst>
                <a:ext uri="smNativeData">
  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AEq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QUFO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EqsAP///wEAAAAAAAAAAAAAAAAAAAAAAAAAAAAAAAAAAAAAAAAAAAAAAAB/f38A7uzhA8zMzADAwP8Af39/AAAAAAAAAAAAAAAAAAAAAAAAAAAAIQAAABgAAAAUAAAAwQwAAAhkAAADFQAArHsAAAAAAAAmAAAACAAAAP//////////MAAAABQAAAAAAAAAAAD//wAAAQAAAP//AAABAA=="/>
                </a:ext>
              </a:extLst>
            </p:cNvSpPr>
            <p:nvPr/>
          </p:nvSpPr>
          <p:spPr>
            <a:xfrm>
              <a:off x="2073275" y="16261080"/>
              <a:ext cx="1342390" cy="3843020"/>
            </a:xfrm>
            <a:custGeom>
              <a:avLst/>
              <a:gdLst/>
              <a:ahLst/>
              <a:cxnLst/>
              <a:rect l="0" t="0" r="1342390" b="3843020"/>
              <a:pathLst>
                <a:path w="1342390" h="3843020">
                  <a:moveTo>
                    <a:pt x="0" y="3842706"/>
                  </a:moveTo>
                  <a:lnTo>
                    <a:pt x="1341832" y="3842706"/>
                  </a:lnTo>
                  <a:lnTo>
                    <a:pt x="1341832" y="0"/>
                  </a:lnTo>
                  <a:lnTo>
                    <a:pt x="0" y="0"/>
                  </a:lnTo>
                  <a:lnTo>
                    <a:pt x="0" y="3842706"/>
                  </a:lnTo>
                  <a:close/>
                </a:path>
              </a:pathLst>
            </a:custGeom>
            <a:solidFill>
              <a:srgbClr val="004AAC"/>
            </a:solidFill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pPr/>
            </a:p>
          </p:txBody>
        </p:sp>
        <p:sp>
          <p:nvSpPr>
            <p:cNvPr id="9" name="object 10"/>
            <p:cNvSpPr>
              <a:extLst>
                <a:ext uri="smNativeData">
  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/95Y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95YAP///wEAAAAAAAAAAAAAAAAAAAAAAAAAAAAAAAAAAAAAAAAAAAAAAAB/f38A7uzhA8zMzADAwP8Af39/AAAAAAAAAAAAAAAAAAAAAAAAAAAAIQAAABgAAAAUAAAAAAAAAAFYAADCDAAArHsAAAAAAAAmAAAACAAAAP//////////MAAAABQAAAAAAAAAAAD//wAAAQAAAP//AAABAA=="/>
                </a:ext>
              </a:extLst>
            </p:cNvSpPr>
            <p:nvPr/>
          </p:nvSpPr>
          <p:spPr>
            <a:xfrm>
              <a:off x="0" y="14305915"/>
              <a:ext cx="2073910" cy="5798185"/>
            </a:xfrm>
            <a:custGeom>
              <a:avLst/>
              <a:gdLst/>
              <a:ahLst/>
              <a:cxnLst/>
              <a:rect l="0" t="0" r="2073910" b="5798185"/>
              <a:pathLst>
                <a:path w="2073910" h="5798185">
                  <a:moveTo>
                    <a:pt x="0" y="5797957"/>
                  </a:moveTo>
                  <a:lnTo>
                    <a:pt x="0" y="0"/>
                  </a:lnTo>
                  <a:lnTo>
                    <a:pt x="2073498" y="0"/>
                  </a:lnTo>
                  <a:lnTo>
                    <a:pt x="2073498" y="5797957"/>
                  </a:lnTo>
                  <a:lnTo>
                    <a:pt x="0" y="5797957"/>
                  </a:lnTo>
                  <a:close/>
                </a:path>
              </a:pathLst>
            </a:custGeom>
            <a:solidFill>
              <a:srgbClr val="FFDE58"/>
            </a:solidFill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pPr/>
            </a:p>
          </p:txBody>
        </p:sp>
      </p:grpSp>
      <p:sp>
        <p:nvSpPr>
          <p:cNvPr id="11" name="object 11"/>
          <p:cNvSpPr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7xYAAPA4AAAbQAAAO1sAABAgAAAmAAAACAAAAP//////////MAAAABQAAAAAAAAAAAD//wAAAQAAAP//AAABAA=="/>
              </a:ext>
            </a:extLst>
          </p:cNvSpPr>
          <p:nvPr/>
        </p:nvSpPr>
        <p:spPr>
          <a:xfrm>
            <a:off x="3728085" y="9255760"/>
            <a:ext cx="6692900" cy="5574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295275" marR="287655" algn="ctr">
              <a:lnSpc>
                <a:spcPct val="116000"/>
              </a:lnSpc>
              <a:spcBef>
                <a:spcPts val="90"/>
              </a:spcBef>
            </a:pP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Б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о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л</a:t>
            </a:r>
            <a:r>
              <a:rPr sz="3900" cap="none" spc="16">
                <a:latin typeface="Verdana" pitchFamily="2" charset="-52"/>
                <a:ea typeface="Calibri" pitchFamily="2" charset="-52"/>
                <a:cs typeface="Verdana" pitchFamily="2" charset="-52"/>
              </a:rPr>
              <a:t>м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с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ң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д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-4">
                <a:latin typeface="Verdana" pitchFamily="2" charset="-52"/>
                <a:ea typeface="Calibri" pitchFamily="2" charset="-52"/>
                <a:cs typeface="Verdana" pitchFamily="2" charset="-52"/>
              </a:rPr>
              <a:t>ұ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қ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с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п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б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ақ</a:t>
            </a:r>
            <a:r>
              <a:rPr sz="3900" cap="none" spc="-20">
                <a:latin typeface="Verdana" pitchFamily="2" charset="-52"/>
                <a:ea typeface="Calibri" pitchFamily="2" charset="-52"/>
                <a:cs typeface="Verdana" pitchFamily="2" charset="-52"/>
              </a:rPr>
              <a:t>,  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Б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і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р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ғ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алы</a:t>
            </a:r>
            <a:r>
              <a:rPr sz="3900" cap="none" spc="16">
                <a:latin typeface="Verdana" pitchFamily="2" charset="-52"/>
                <a:ea typeface="Calibri" pitchFamily="2" charset="-52"/>
                <a:cs typeface="Verdana" pitchFamily="2" charset="-52"/>
              </a:rPr>
              <a:t>м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д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ы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к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ө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р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се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ң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із</a:t>
            </a:r>
            <a:r>
              <a:rPr sz="3900" cap="none" spc="-24">
                <a:latin typeface="Verdana" pitchFamily="2" charset="-52"/>
                <a:ea typeface="Calibri" pitchFamily="2" charset="-52"/>
                <a:cs typeface="Verdana" pitchFamily="2" charset="-52"/>
              </a:rPr>
              <a:t>.</a:t>
            </a:r>
            <a:endParaRPr sz="39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  <a:p>
            <a:pPr marL="12700" marR="5080" algn="ctr">
              <a:lnSpc>
                <a:spcPct val="116000"/>
              </a:lnSpc>
              <a:spcBef>
                <a:spcPts val="5"/>
              </a:spcBef>
            </a:pP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О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нд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й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б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о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л</a:t>
            </a:r>
            <a:r>
              <a:rPr sz="3900" cap="none" spc="16">
                <a:latin typeface="Verdana" pitchFamily="2" charset="-52"/>
                <a:ea typeface="Calibri" pitchFamily="2" charset="-52"/>
                <a:cs typeface="Verdana" pitchFamily="2" charset="-52"/>
              </a:rPr>
              <a:t>м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ақ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қа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й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д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деп</a:t>
            </a:r>
            <a:r>
              <a:rPr sz="3900" cap="none" spc="-20">
                <a:latin typeface="Verdana" pitchFamily="2" charset="-52"/>
                <a:ea typeface="Calibri" pitchFamily="2" charset="-52"/>
                <a:cs typeface="Verdana" pitchFamily="2" charset="-52"/>
              </a:rPr>
              <a:t>,  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Ай</a:t>
            </a:r>
            <a:r>
              <a:rPr sz="3900" cap="none" spc="-4">
                <a:latin typeface="Verdana" pitchFamily="2" charset="-52"/>
                <a:ea typeface="Calibri" pitchFamily="2" charset="-52"/>
                <a:cs typeface="Verdana" pitchFamily="2" charset="-52"/>
              </a:rPr>
              <a:t>т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п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ғ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ылы</a:t>
            </a:r>
            <a:r>
              <a:rPr sz="3900" cap="none" spc="16">
                <a:latin typeface="Verdana" pitchFamily="2" charset="-52"/>
                <a:ea typeface="Calibri" pitchFamily="2" charset="-52"/>
                <a:cs typeface="Verdana" pitchFamily="2" charset="-52"/>
              </a:rPr>
              <a:t>м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с</a:t>
            </a:r>
            <a:r>
              <a:rPr sz="3900" cap="none" spc="-4">
                <a:latin typeface="Verdana" pitchFamily="2" charset="-52"/>
                <a:ea typeface="Calibri" pitchFamily="2" charset="-52"/>
                <a:cs typeface="Verdana" pitchFamily="2" charset="-52"/>
              </a:rPr>
              <a:t>ү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й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се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ң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із</a:t>
            </a:r>
            <a:r>
              <a:rPr sz="3900" cap="none" spc="-20">
                <a:latin typeface="Verdana" pitchFamily="2" charset="-52"/>
                <a:ea typeface="Calibri" pitchFamily="2" charset="-52"/>
                <a:cs typeface="Verdana" pitchFamily="2" charset="-52"/>
              </a:rPr>
              <a:t>,  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С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ізг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ғ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ылы</a:t>
            </a:r>
            <a:r>
              <a:rPr sz="3900" cap="none" spc="16">
                <a:latin typeface="Verdana" pitchFamily="2" charset="-52"/>
                <a:ea typeface="Calibri" pitchFamily="2" charset="-52"/>
                <a:cs typeface="Verdana" pitchFamily="2" charset="-52"/>
              </a:rPr>
              <a:t>м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кі</a:t>
            </a:r>
            <a:r>
              <a:rPr sz="3900" cap="none" spc="16">
                <a:latin typeface="Verdana" pitchFamily="2" charset="-52"/>
                <a:ea typeface="Calibri" pitchFamily="2" charset="-52"/>
                <a:cs typeface="Verdana" pitchFamily="2" charset="-52"/>
              </a:rPr>
              <a:t>м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б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р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р</a:t>
            </a:r>
            <a:r>
              <a:rPr sz="3900" cap="none" spc="-20">
                <a:latin typeface="Verdana" pitchFamily="2" charset="-52"/>
                <a:ea typeface="Calibri" pitchFamily="2" charset="-52"/>
                <a:cs typeface="Verdana" pitchFamily="2" charset="-52"/>
              </a:rPr>
              <a:t>,  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Ж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н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б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й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ж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900" cap="none" spc="-4">
                <a:latin typeface="Verdana" pitchFamily="2" charset="-52"/>
                <a:ea typeface="Calibri" pitchFamily="2" charset="-52"/>
                <a:cs typeface="Verdana" pitchFamily="2" charset="-52"/>
              </a:rPr>
              <a:t>т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ы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п</a:t>
            </a:r>
            <a:r>
              <a:rPr sz="3900" cap="none" spc="-12"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с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өн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с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3900" cap="none" spc="8">
                <a:latin typeface="Verdana" pitchFamily="2" charset="-52"/>
                <a:ea typeface="Calibri" pitchFamily="2" charset="-52"/>
                <a:cs typeface="Verdana" pitchFamily="2" charset="-52"/>
              </a:rPr>
              <a:t>ң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і</a:t>
            </a: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з</a:t>
            </a:r>
            <a:r>
              <a:rPr sz="3900" cap="none" spc="4">
                <a:latin typeface="Verdana" pitchFamily="2" charset="-52"/>
                <a:ea typeface="Calibri" pitchFamily="2" charset="-52"/>
                <a:cs typeface="Verdana" pitchFamily="2" charset="-52"/>
              </a:rPr>
              <a:t>?</a:t>
            </a:r>
            <a:endParaRPr sz="39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1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900" cap="none">
                <a:latin typeface="Verdana" pitchFamily="2" charset="-52"/>
                <a:ea typeface="Calibri" pitchFamily="2" charset="-52"/>
                <a:cs typeface="Verdana" pitchFamily="2" charset="-52"/>
              </a:rPr>
              <a:t>-Абай</a:t>
            </a:r>
            <a:endParaRPr sz="39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AEq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MEH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EqsAP///wEAAAAAAAAAAAAAAAAAAAAAAAAAAAAAAAAAAAAAAAAAAAAAAAB/f38A7uzhA8zMzADAwP8Af39/AAAAAAAAAAAAAAAAAAAAAAAAAAAAIQAAABgAAAAUAAAAbAkAAGQKAAB+CwAAOhYAABAAAAAmAAAACAAAAP//////////MAAAABQAAAAAAAAAAAD//wAAAQAAAP//AAABAA=="/>
              </a:ext>
            </a:extLst>
          </p:cNvSpPr>
          <p:nvPr/>
        </p:nvSpPr>
        <p:spPr>
          <a:xfrm>
            <a:off x="1531620" y="1689100"/>
            <a:ext cx="336550" cy="1924050"/>
          </a:xfrm>
          <a:custGeom>
            <a:avLst/>
            <a:gdLst/>
            <a:ahLst/>
            <a:cxnLst/>
            <a:rect l="0" t="0" r="336550" b="1924050"/>
            <a:pathLst>
              <a:path w="336550" h="1924050">
                <a:moveTo>
                  <a:pt x="336306" y="1923479"/>
                </a:moveTo>
                <a:lnTo>
                  <a:pt x="0" y="1923479"/>
                </a:lnTo>
                <a:lnTo>
                  <a:pt x="0" y="0"/>
                </a:lnTo>
                <a:lnTo>
                  <a:pt x="336306" y="0"/>
                </a:lnTo>
                <a:lnTo>
                  <a:pt x="336306" y="1923479"/>
                </a:lnTo>
                <a:close/>
              </a:path>
            </a:pathLst>
          </a:custGeom>
          <a:solidFill>
            <a:srgbClr val="004AA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3" name="object 3"/>
          <p:cNvSpPr>
            <a:spLocks noGrp="1" noChangeArrowheads="1"/>
            <a:extLst>
              <a:ext uri="smNativeData">
                <pr:smNativeData xmlns:pr="smNativeData" xmlns="smNativeData" val="SMDATA_16_c8A7Zx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qQ0AALALAADyMAAAfRMAABAgAAAmAAAACAAAAD0wAAAAAAAAMAAAABQAAAAAAAAAAAD//wAAAQAAAP//AAABAA=="/>
              </a:ext>
            </a:extLst>
          </p:cNvSpPr>
          <p:nvPr>
            <p:ph type="title"/>
          </p:nvPr>
        </p:nvSpPr>
        <p:spPr>
          <a:xfrm>
            <a:off x="2220595" y="1899920"/>
            <a:ext cx="5735955" cy="1268095"/>
          </a:xfrm>
        </p:spPr>
        <p:txBody>
          <a:bodyPr vert="horz" wrap="square" lIns="0" tIns="1270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50" cap="none" spc="8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МАЗМҰНЫ</a:t>
            </a:r>
            <a:endParaRPr sz="8150" cap="none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6_c8A7ZxMAAAAlAAAAZAAAAE0AAAAAAAAAABY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qwgAAOQeAAAgSQAAF1gAABAgAAAmAAAACAAAAP//////////MAAAABQAAAAAAAAAAAD//wAAAQAAAP//AAABAA=="/>
              </a:ext>
            </a:extLst>
          </p:cNvSpPr>
          <p:nvPr/>
        </p:nvSpPr>
        <p:spPr>
          <a:xfrm>
            <a:off x="1409065" y="5021580"/>
            <a:ext cx="10478135" cy="9298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724535" indent="-712470" defTabSz="914400">
              <a:lnSpc>
                <a:spcPct val="100000"/>
              </a:lnSpc>
              <a:spcBef>
                <a:spcPts val="110"/>
              </a:spcBef>
              <a:buFont typeface="Lucida Sans Unicode" pitchFamily="2" charset="-52"/>
              <a:buAutoNum type="arabicPeriod"/>
              <a:tabLst>
                <a:tab pos="725170" algn="l"/>
              </a:tabLst>
            </a:pP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Онлайн</a:t>
            </a:r>
            <a:r>
              <a:rPr sz="3750" cap="none" spc="-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тақталар</a:t>
            </a:r>
            <a:endParaRPr sz="3750" cap="none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6350" cap="none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 marL="833120" indent="-821055" defTabSz="914400">
              <a:lnSpc>
                <a:spcPct val="100000"/>
              </a:lnSpc>
              <a:spcBef>
                <a:spcPts val="5"/>
              </a:spcBef>
              <a:buFont typeface="Lucida Sans Unicode" pitchFamily="2" charset="-52"/>
              <a:buAutoNum type="arabicPeriod"/>
              <a:tabLst>
                <a:tab pos="833755" algn="l"/>
              </a:tabLst>
            </a:pP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Презентация</a:t>
            </a:r>
            <a:endParaRPr sz="3750" cap="none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6300" cap="none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 marL="841375" indent="-829310" defTabSz="914400">
              <a:lnSpc>
                <a:spcPct val="100000"/>
              </a:lnSpc>
              <a:buFont typeface="Lucida Sans Unicode" pitchFamily="2" charset="-52"/>
              <a:buAutoNum type="arabicPeriod"/>
              <a:tabLst>
                <a:tab pos="842010" algn="l"/>
              </a:tabLst>
            </a:pP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Видео</a:t>
            </a:r>
            <a:r>
              <a:rPr sz="375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байланыс</a:t>
            </a:r>
            <a:endParaRPr sz="3750" cap="none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6400" cap="none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 marL="887095" indent="-875030" defTabSz="914400">
              <a:lnSpc>
                <a:spcPct val="100000"/>
              </a:lnSpc>
              <a:buAutoNum type="arabicPeriod"/>
              <a:tabLst>
                <a:tab pos="887730" algn="l"/>
              </a:tabLst>
            </a:pPr>
            <a:r>
              <a:rPr sz="3750" cap="none" spc="8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Qu</a:t>
            </a:r>
            <a:r>
              <a:rPr sz="375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izizz</a:t>
            </a:r>
            <a:r>
              <a:rPr sz="3750" cap="none" spc="-11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-</a:t>
            </a:r>
            <a:r>
              <a:rPr sz="375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т</a:t>
            </a:r>
            <a:r>
              <a:rPr sz="3750" cap="none" spc="4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ес</a:t>
            </a:r>
            <a:r>
              <a:rPr sz="375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т</a:t>
            </a:r>
            <a:r>
              <a:rPr sz="3750" cap="none" spc="-19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,</a:t>
            </a:r>
            <a:r>
              <a:rPr sz="3750" cap="none" spc="-11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750" cap="none" spc="8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диди</a:t>
            </a:r>
            <a:r>
              <a:rPr sz="375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акт</a:t>
            </a:r>
            <a:r>
              <a:rPr sz="3750" cap="none" spc="8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и</a:t>
            </a:r>
            <a:r>
              <a:rPr sz="375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ка</a:t>
            </a:r>
            <a:r>
              <a:rPr sz="3750" cap="none" spc="4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лы</a:t>
            </a:r>
            <a:r>
              <a:rPr sz="375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қ</a:t>
            </a:r>
            <a:r>
              <a:rPr sz="3750" cap="none" spc="-11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750" cap="none" spc="4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о</a:t>
            </a:r>
            <a:r>
              <a:rPr sz="3750" cap="none" spc="8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й</a:t>
            </a:r>
            <a:r>
              <a:rPr sz="3750" cap="none" spc="4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ы</a:t>
            </a:r>
            <a:r>
              <a:rPr sz="3750" cap="none" spc="8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нд</a:t>
            </a:r>
            <a:r>
              <a:rPr sz="375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750" cap="none" spc="11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р</a:t>
            </a:r>
            <a:endParaRPr sz="375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AutoNum type="arabicPeriod"/>
            </a:pPr>
            <a:endParaRPr sz="45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  <a:p>
            <a:pPr marL="862965" indent="-850900" defTabSz="914400">
              <a:lnSpc>
                <a:spcPct val="100000"/>
              </a:lnSpc>
              <a:buFont typeface="Lucida Sans Unicode" pitchFamily="2" charset="-52"/>
              <a:buAutoNum type="arabicPeriod"/>
              <a:tabLst>
                <a:tab pos="863600" algn="l"/>
              </a:tabLst>
            </a:pP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Формативтı</a:t>
            </a:r>
            <a:r>
              <a:rPr sz="375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375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бағалау</a:t>
            </a:r>
            <a:r>
              <a:rPr sz="375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;</a:t>
            </a:r>
            <a:r>
              <a:rPr sz="3750" cap="none" spc="-7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 </a:t>
            </a: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жұмыс</a:t>
            </a:r>
            <a:r>
              <a:rPr sz="375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парақшасы</a:t>
            </a:r>
            <a:endParaRPr sz="3750" cap="none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6350" cap="none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 marL="864235" indent="-852170" defTabSz="914400">
              <a:lnSpc>
                <a:spcPct val="100000"/>
              </a:lnSpc>
              <a:buFont typeface="Lucida Sans Unicode" pitchFamily="2" charset="-52"/>
              <a:buAutoNum type="arabicPeriod"/>
              <a:tabLst>
                <a:tab pos="864870" algn="l"/>
              </a:tabLst>
            </a:pP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Фото</a:t>
            </a:r>
            <a:r>
              <a:rPr sz="3750" cap="none" spc="4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-</a:t>
            </a: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видео</a:t>
            </a:r>
            <a:endParaRPr sz="3750" cap="none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6300" cap="none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 marL="949325" indent="-937260" defTabSz="914400">
              <a:lnSpc>
                <a:spcPct val="100000"/>
              </a:lnSpc>
              <a:buFont typeface="Lucida Sans Unicode" pitchFamily="2" charset="-52"/>
              <a:buAutoNum type="arabicPeriod"/>
              <a:tabLst>
                <a:tab pos="949960" algn="l"/>
              </a:tabLst>
            </a:pP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Әртүрлı</a:t>
            </a:r>
            <a:r>
              <a:rPr sz="3750" cap="none" spc="-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3750" cap="none" spc="3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қолданбалар</a:t>
            </a:r>
            <a:endParaRPr sz="3750" cap="none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grpSp>
        <p:nvGrpSpPr>
          <p:cNvPr id="5" name="object 5"/>
          <p:cNvGrpSpPr>
            <a:extLst>
              <a:ext uri="smNativeData">
                <pr:smNativeData xmlns:pr="smNativeData" xmlns="smNativeData" val="SMDATA_6_c8A7ZxMAAAAlAAAAAQAAAA8BAAAAkAAAAEgAAACQAAAASAAAAAAAAAAAAAAAAAAAABcAAAAUAAAAAAAAAAAAAAD/fwAA/38AAAAAAAAJAAAABAAAAAAAAAAfAAAAVAAAAAAAAAAAAAAAAAAAAAAAAAAAAAAAAAAAAAAAAAAAAAAAAAAAAAAAAAAAAAAAAAAAAAAAAAAAAAAAAAAAAAAAAAAAAAAAAAAAAAAAAAAAAAAAAAAAACEAAAAYAAAAFAAAAG48AAAAAAAAtU4AAFEZAAAQAAAAJgAAAAgAAAD/////AAAAAA=="/>
              </a:ext>
            </a:extLst>
          </p:cNvGrpSpPr>
          <p:nvPr/>
        </p:nvGrpSpPr>
        <p:grpSpPr>
          <a:xfrm>
            <a:off x="9823450" y="0"/>
            <a:ext cx="2971165" cy="4115435"/>
            <a:chOff x="9823450" y="0"/>
            <a:chExt cx="2971165" cy="4115435"/>
          </a:xfrm>
        </p:grpSpPr>
        <p:sp>
          <p:nvSpPr>
            <p:cNvPr id="8" name="object 6"/>
            <p:cNvSpPr>
              <a:extLst>
                <a:ext uri="smNativeData">
  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/95Y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g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95YAP///wEAAAAAAAAAAAAAAAAAAAAAAAAAAAAAAAAAAAAAAAAAAAAAAAB/f38A7uzhA8zMzADAwP8Af39/AAAAAAAAAAAAAAAAAAAAAAAAAAAAIQAAABgAAAAUAAAAgD4AAPUTAAC0TgAAURcAAAAAAAAmAAAACAAAAP//////////MAAAABQAAAAAAAAAAAD//wAAAQAAAP//AAABAA=="/>
                </a:ext>
              </a:extLst>
            </p:cNvSpPr>
            <p:nvPr/>
          </p:nvSpPr>
          <p:spPr>
            <a:xfrm>
              <a:off x="10160000" y="3244215"/>
              <a:ext cx="2633980" cy="546100"/>
            </a:xfrm>
            <a:custGeom>
              <a:avLst/>
              <a:gdLst/>
              <a:ahLst/>
              <a:cxnLst/>
              <a:rect l="0" t="0" r="2633980" b="546100"/>
              <a:pathLst>
                <a:path w="2633980" h="546100">
                  <a:moveTo>
                    <a:pt x="2633833" y="545874"/>
                  </a:moveTo>
                  <a:lnTo>
                    <a:pt x="0" y="545874"/>
                  </a:lnTo>
                  <a:lnTo>
                    <a:pt x="0" y="0"/>
                  </a:lnTo>
                  <a:lnTo>
                    <a:pt x="2633833" y="0"/>
                  </a:lnTo>
                  <a:lnTo>
                    <a:pt x="2633833" y="545874"/>
                  </a:lnTo>
                  <a:close/>
                </a:path>
              </a:pathLst>
            </a:custGeom>
            <a:solidFill>
              <a:srgbClr val="FFDE58"/>
            </a:solidFill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pPr/>
            </a:p>
          </p:txBody>
        </p:sp>
        <p:sp>
          <p:nvSpPr>
            <p:cNvPr id="7" name="object 7"/>
            <p:cNvSpPr>
              <a:extLst>
                <a:ext uri="smNativeData">
  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AEq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EqsAP///wEAAAAAAAAAAAAAAAAAAAAAAAAAAAAAAAAAAAAAAAAAAAAAAAB/f38A7uzhA8zMzADAwP8Af39/AAAAAAAAAAAAAAAAAAAAAAAAAAAAIQAAABgAAAAUAAAAgD4AAAAAAAC0TgAA9hMAAAAAAAAmAAAACAAAAP//////////MAAAABQAAAAAAAAAAAD//wAAAQAAAP//AAABAA=="/>
                </a:ext>
              </a:extLst>
            </p:cNvSpPr>
            <p:nvPr/>
          </p:nvSpPr>
          <p:spPr>
            <a:xfrm>
              <a:off x="10160000" y="0"/>
              <a:ext cx="2633980" cy="3244850"/>
            </a:xfrm>
            <a:custGeom>
              <a:avLst/>
              <a:gdLst/>
              <a:ahLst/>
              <a:cxnLst/>
              <a:rect l="0" t="0" r="2633980" b="3244850"/>
              <a:pathLst>
                <a:path w="2633980" h="3244850">
                  <a:moveTo>
                    <a:pt x="2633831" y="3244459"/>
                  </a:moveTo>
                  <a:lnTo>
                    <a:pt x="0" y="3244459"/>
                  </a:lnTo>
                  <a:lnTo>
                    <a:pt x="0" y="0"/>
                  </a:lnTo>
                  <a:lnTo>
                    <a:pt x="2633831" y="0"/>
                  </a:lnTo>
                  <a:lnTo>
                    <a:pt x="2633831" y="3244459"/>
                  </a:lnTo>
                  <a:close/>
                </a:path>
              </a:pathLst>
            </a:custGeom>
            <a:solidFill>
              <a:srgbClr val="004AAC"/>
            </a:solidFill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pPr/>
            </a:p>
          </p:txBody>
        </p:sp>
        <p:pic>
          <p:nvPicPr>
            <p:cNvPr id="6" name="object 8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48AAC+BgAAmEYAAFEZAAAAAAAAJgAAAAgAAAD//////////zAAAAAUAAAAAAAAAAAA//8AAAEAAAD//wAAAQA=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3450" y="1096010"/>
              <a:ext cx="1652270" cy="301942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9" name="object 9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wAgAAFVxAABYRwAAVXEAABAAAAAmAAAACAAAAP//////////MAAAABQAAAAAAAAAAAD//wAAAQAAAP//AAABAA=="/>
              </a:ext>
            </a:extLst>
          </p:cNvSpPr>
          <p:nvPr/>
        </p:nvSpPr>
        <p:spPr>
          <a:xfrm>
            <a:off x="1422400" y="18423255"/>
            <a:ext cx="10175240" cy="0"/>
          </a:xfrm>
          <a:custGeom>
            <a:avLst/>
            <a:gdLst/>
            <a:ahLst/>
            <a:cxnLst/>
            <a:rect l="0" t="0" r="10175240" b="0"/>
            <a:pathLst>
              <a:path w="10175240" h="0">
                <a:moveTo>
                  <a:pt x="0" y="0"/>
                </a:moveTo>
                <a:lnTo>
                  <a:pt x="10174700" y="0"/>
                </a:lnTo>
              </a:path>
            </a:pathLst>
          </a:custGeom>
          <a:noFill/>
          <a:ln w="1714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0" name="object 11"/>
          <p:cNvSpPr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lkoAAJ5uAADJTgAALXMAABAgAAAmAAAACAAAAP//////////MAAAABQAAAAAAAAAAAD//wAAAQAAAP//AAABAA=="/>
              </a:ext>
            </a:extLst>
          </p:cNvSpPr>
          <p:nvPr/>
        </p:nvSpPr>
        <p:spPr>
          <a:xfrm>
            <a:off x="12124690" y="17981930"/>
            <a:ext cx="682625" cy="741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33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100" cap="none" spc="13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0</a:t>
            </a:r>
            <a:r>
              <a:rPr sz="4100" cap="none" spc="-13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2</a:t>
            </a:r>
            <a:endParaRPr sz="41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extLst>
              <a:ext uri="smNativeData">
                <pr:smNativeData xmlns:pr="smNativeData" xmlns="smNativeData" val="SMDATA_6_c8A7ZxMAAAAlAAAAAQAAAA8BAAAAkAAAAEgAAACQAAAASAAAAAAAAAAAAAAAAAAAABcAAAAUAAAAAAAAAAAAAAD/fwAA/38AAAAAAAAJAAAABAAAAAAAAAAfAAAAVAAAAAAAAAAAAAAAAAAAAAAAAAAAAAAAAAAAAAAAAAAAAAAAAAAAAAAAAAAAAAAAAAAAAAAAAAAAAAAAAAAAAAAAAAAAAAAAAAAAAAAAAAAAAAAAAAAAACEAAAAYAAAAFAAAAIwFAACWBQAAuE4AANs9AAAQAAAAJgAAAAgAAAD/////AAAAAA=="/>
              </a:ext>
            </a:extLst>
          </p:cNvGrpSpPr>
          <p:nvPr/>
        </p:nvGrpSpPr>
        <p:grpSpPr>
          <a:xfrm>
            <a:off x="901700" y="908050"/>
            <a:ext cx="11894820" cy="9147175"/>
            <a:chOff x="901700" y="908050"/>
            <a:chExt cx="11894820" cy="9147175"/>
          </a:xfrm>
        </p:grpSpPr>
        <p:sp>
          <p:nvSpPr>
            <p:cNvPr id="4" name="object 3"/>
            <p:cNvSpPr>
              <a:extLst>
                <a:ext uri="smNativeData">
  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/95Y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95YAP///wEAAAAAAAAAAAAAAAAAAAAAAAAAAAAAAAAAAAAAAAAAAAAAAAB/f38A7uzhA8zMzADAwP8Af39/AAAAAAAAAAAAAAAAAAAAAAAAAAAAIQAAABgAAAAUAAAAjAUAAJYFAADAFQAAQB0AAAAAAAAmAAAACAAAAP//////////MAAAABQAAAAAAAAAAAD//wAAAQAAAP//AAABAA=="/>
                </a:ext>
              </a:extLst>
            </p:cNvSpPr>
            <p:nvPr/>
          </p:nvSpPr>
          <p:spPr>
            <a:xfrm>
              <a:off x="901700" y="908050"/>
              <a:ext cx="2633980" cy="3846830"/>
            </a:xfrm>
            <a:custGeom>
              <a:avLst/>
              <a:gdLst/>
              <a:ahLst/>
              <a:cxnLst/>
              <a:rect l="0" t="0" r="2633980" b="3846830"/>
              <a:pathLst>
                <a:path w="2633980" h="3846830">
                  <a:moveTo>
                    <a:pt x="2633833" y="3846552"/>
                  </a:moveTo>
                  <a:lnTo>
                    <a:pt x="0" y="3846552"/>
                  </a:lnTo>
                  <a:lnTo>
                    <a:pt x="0" y="0"/>
                  </a:lnTo>
                  <a:lnTo>
                    <a:pt x="2633833" y="0"/>
                  </a:lnTo>
                  <a:lnTo>
                    <a:pt x="2633833" y="3846552"/>
                  </a:lnTo>
                  <a:close/>
                </a:path>
              </a:pathLst>
            </a:custGeom>
            <a:solidFill>
              <a:srgbClr val="FFDE58"/>
            </a:solidFill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pPr/>
            </a:p>
          </p:txBody>
        </p:sp>
        <p:pic>
          <p:nvPicPr>
            <p:cNvPr id="3" name="object 4"/>
            <p:cNvPicPr>
              <a:extLst>
                <a:ext uri="smNativeData">
  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HBwYG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AIAAC/CAAAt04AANs9AAAAAAAAJgAAAAgAAAD//////////zAAAAAUAAAAAAAAAAAA//8AAAEAAAD//wAAAQA=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2400" y="1421765"/>
              <a:ext cx="11373485" cy="863346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5" name="object 5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///wBs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P///wB/f38A7uzhA8zMzADAwP8Af39/AAAAAAAAAAAAAAAAAAAAAAAAAAAAIQAAABgAAAAUAAAAvwgAAIdIAADQOQAAh0gAABAAAAAmAAAACAAAAP//////////MAAAABQAAAAAAAAAAAD//wAAAQAAAP//AAABAA=="/>
              </a:ext>
            </a:extLst>
          </p:cNvSpPr>
          <p:nvPr/>
        </p:nvSpPr>
        <p:spPr>
          <a:xfrm>
            <a:off x="1421765" y="11790045"/>
            <a:ext cx="7976235" cy="0"/>
          </a:xfrm>
          <a:custGeom>
            <a:avLst/>
            <a:gdLst/>
            <a:ahLst/>
            <a:cxnLst/>
            <a:rect l="0" t="0" r="7976235" b="0"/>
            <a:pathLst>
              <a:path w="7976235" h="0">
                <a:moveTo>
                  <a:pt x="0" y="0"/>
                </a:moveTo>
                <a:lnTo>
                  <a:pt x="7976073" y="0"/>
                </a:lnTo>
              </a:path>
            </a:pathLst>
          </a:custGeom>
          <a:noFill/>
          <a:ln w="68580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///wAb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P///wB/f38A7uzhA8zMzADAwP8Af39/AAAAAAAAAAAAAAAAAAAAAAAAAAAAIQAAABgAAAAUAAAAwAgAAFVxAABYRwAAVXEAABAAAAAmAAAACAAAAP//////////MAAAABQAAAAAAAAAAAD//wAAAQAAAP//AAABAA=="/>
              </a:ext>
            </a:extLst>
          </p:cNvSpPr>
          <p:nvPr/>
        </p:nvSpPr>
        <p:spPr>
          <a:xfrm>
            <a:off x="1422400" y="18423255"/>
            <a:ext cx="10175240" cy="0"/>
          </a:xfrm>
          <a:custGeom>
            <a:avLst/>
            <a:gdLst/>
            <a:ahLst/>
            <a:cxnLst/>
            <a:rect l="0" t="0" r="10175240" b="0"/>
            <a:pathLst>
              <a:path w="10175240" h="0">
                <a:moveTo>
                  <a:pt x="0" y="0"/>
                </a:moveTo>
                <a:lnTo>
                  <a:pt x="10174700" y="0"/>
                </a:lnTo>
              </a:path>
            </a:pathLst>
          </a:custGeom>
          <a:noFill/>
          <a:ln w="17145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7" name="object 8"/>
          <p:cNvSpPr>
            <a:extLst>
              <a:ext uri="smNativeData">
                <pr:smNativeData xmlns:pr="smNativeData" xmlns="smNativeData" val="SMDATA_16_c8A7Zx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qwgAAClKAADpUAAAEGcAABAgAAAmAAAACAAAAP//////////MAAAABQAAAAAAAAAAAD//wAAAQAAAP//AAABAA=="/>
              </a:ext>
            </a:extLst>
          </p:cNvSpPr>
          <p:nvPr/>
        </p:nvSpPr>
        <p:spPr>
          <a:xfrm>
            <a:off x="1409065" y="12055475"/>
            <a:ext cx="11743690" cy="4698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 marR="1849755">
              <a:lnSpc>
                <a:spcPct val="116000"/>
              </a:lnSpc>
              <a:spcBef>
                <a:spcPts val="95"/>
              </a:spcBef>
            </a:pPr>
            <a:r>
              <a:rPr sz="3350" b="1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С</a:t>
            </a:r>
            <a:r>
              <a:rPr sz="3350" b="1" cap="none" spc="-11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350" b="1" cap="none" spc="-4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б</a:t>
            </a:r>
            <a:r>
              <a:rPr sz="3350" b="1" cap="none" spc="-11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350" b="1" cap="none" spc="-4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ққ</a:t>
            </a:r>
            <a:r>
              <a:rPr sz="3350" b="1" cap="none" spc="-11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350" b="1" cap="none" spc="-8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350" b="1" cap="none" spc="-4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қ</a:t>
            </a:r>
            <a:r>
              <a:rPr sz="3350" b="1" cap="none" spc="-11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350" b="1" cap="none" spc="-15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ж</a:t>
            </a:r>
            <a:r>
              <a:rPr sz="3350" b="1" cap="none" spc="-4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3350" b="1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тт</a:t>
            </a:r>
            <a:r>
              <a:rPr sz="3350" b="1" cap="none" spc="-4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і</a:t>
            </a:r>
            <a:r>
              <a:rPr sz="3350" b="1" cap="none" spc="-8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350" b="1" cap="none" spc="-4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қо</a:t>
            </a:r>
            <a:r>
              <a:rPr sz="3350" b="1" cap="none" spc="-8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л</a:t>
            </a:r>
            <a:r>
              <a:rPr sz="3350" b="1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д</a:t>
            </a:r>
            <a:r>
              <a:rPr sz="3350" b="1" cap="none" spc="-11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350" b="1" cap="none" spc="-4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нб</a:t>
            </a:r>
            <a:r>
              <a:rPr sz="3350" b="1" cap="none" spc="-11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350" b="1" cap="none" spc="-8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л</a:t>
            </a:r>
            <a:r>
              <a:rPr sz="3350" b="1" cap="none" spc="-11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350" b="1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р</a:t>
            </a:r>
            <a:r>
              <a:rPr sz="3350" b="1" cap="none" spc="-8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350" b="1" cap="none" spc="-4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мен</a:t>
            </a:r>
            <a:r>
              <a:rPr sz="3350" b="1" cap="none" spc="-8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3350" b="1" cap="none" spc="-4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он</a:t>
            </a:r>
            <a:r>
              <a:rPr sz="3350" b="1" cap="none" spc="-8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л</a:t>
            </a:r>
            <a:r>
              <a:rPr sz="3350" b="1" cap="none" spc="-11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а</a:t>
            </a:r>
            <a:r>
              <a:rPr sz="3350" b="1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й</a:t>
            </a:r>
            <a:r>
              <a:rPr sz="3350" b="1" cap="none" spc="-4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н  </a:t>
            </a:r>
            <a:r>
              <a:rPr sz="3350" b="1" cap="none" spc="-4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сервистер</a:t>
            </a:r>
            <a:endParaRPr sz="335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  <a:p>
            <a:pPr marL="13335" marR="5080" defTabSz="914400">
              <a:lnSpc>
                <a:spcPct val="117000"/>
              </a:lnSpc>
              <a:spcBef>
                <a:spcPts val="2390"/>
              </a:spcBef>
              <a:tabLst>
                <a:tab pos="668655" algn="l"/>
                <a:tab pos="7487285" algn="l"/>
              </a:tabLst>
            </a:pP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Бұл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кітапшада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әрбір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педагогке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оқу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процессін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қызықты да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тиімді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өткізуге 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көмегін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беретін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заманауи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цифрлық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құралдардың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тізімін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және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қысқаша 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анықтамасын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ұсындым.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Бұл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құралдарды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өзім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сабақта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қолданып 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ж</a:t>
            </a:r>
            <a:r>
              <a:rPr sz="2300" cap="none" spc="-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ү</a:t>
            </a:r>
            <a:r>
              <a:rPr sz="2300" cap="none" spc="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р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г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енд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ікт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2300" cap="none" spc="5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н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с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ізг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де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к</a:t>
            </a:r>
            <a:r>
              <a:rPr sz="2300" cap="none" spc="5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ө</a:t>
            </a:r>
            <a:r>
              <a:rPr sz="2300" cap="none" spc="9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м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гі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т</a:t>
            </a:r>
            <a:r>
              <a:rPr sz="2300" cap="none" spc="5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и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т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і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н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і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н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с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н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е</a:t>
            </a:r>
            <a:r>
              <a:rPr sz="2300" cap="none" spc="9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м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і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н</a:t>
            </a:r>
            <a:r>
              <a:rPr sz="2300" cap="none" spc="-1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.</a:t>
            </a:r>
            <a:endParaRPr sz="2300" cap="none" spc="-12">
              <a:solidFill>
                <a:srgbClr val="FFFFFF"/>
              </a:solidFill>
              <a:latin typeface="Verdana" pitchFamily="2" charset="-52"/>
              <a:ea typeface="Calibri" pitchFamily="2" charset="-52"/>
              <a:cs typeface="Verdana" pitchFamily="2" charset="-52"/>
            </a:endParaRPr>
          </a:p>
          <a:p>
            <a:pPr marL="13335" marR="676910">
              <a:lnSpc>
                <a:spcPct val="117000"/>
              </a:lnSpc>
              <a:spcBef>
                <a:spcPts val="5"/>
              </a:spcBef>
            </a:pPr>
          </a:p>
          <a:p>
            <a:pPr marL="13335" marR="676910">
              <a:lnSpc>
                <a:spcPct val="117000"/>
              </a:lnSpc>
              <a:spcBef>
                <a:spcPts val="5"/>
              </a:spcBef>
            </a:pP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Сіздерге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тек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кәсіби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шығармашылық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табыс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тілеймін. Алла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әрбіріңізге 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оқытқан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оқушыларыңыздың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сауабын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жазсын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 spc="-1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!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Білімді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де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саналы,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рухты </a:t>
            </a:r>
            <a:r>
              <a:rPr sz="2300" cap="none" spc="-23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патриот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ұрпақ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тәрбиелеп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Қазақстанның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болашағын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 spc="2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бірге</a:t>
            </a:r>
            <a:r>
              <a:rPr sz="2300" cap="none" spc="-7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300" cap="none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құрайық!</a:t>
            </a:r>
            <a:endParaRPr sz="23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</p:txBody>
      </p:sp>
      <p:pic>
        <p:nvPicPr>
          <p:cNvPr id="8" name="object 9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CAgI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tHAADLMQAAhFEAAFxE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1599545" y="8094345"/>
            <a:ext cx="1651635" cy="30181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object 11"/>
          <p:cNvSpPr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iUoAAJ5uAADWTgAALXMAABAgAAAmAAAACAAAAP//////////MAAAABQAAAAAAAAAAAD//wAAAQAAAP//AAABAA=="/>
              </a:ext>
            </a:extLst>
          </p:cNvSpPr>
          <p:nvPr/>
        </p:nvSpPr>
        <p:spPr>
          <a:xfrm>
            <a:off x="12116435" y="17981930"/>
            <a:ext cx="699135" cy="741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33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100" cap="none" spc="13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0</a:t>
            </a:r>
            <a:r>
              <a:rPr sz="4100" cap="none" spc="-8">
                <a:solidFill>
                  <a:srgbClr val="FFFFFF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3</a:t>
            </a:r>
            <a:endParaRPr sz="41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b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gICAA8zMzADAwP8Af39/AAAAAAAAAAAAAAAAAAAAAAAAAAAAIQAAABgAAAAUAAAAwAgAAFVxAABYRwAAVXEAABAAAAAmAAAACAAAAP//////////MAAAABQAAAAAAAAAAAD//wAAAQAAAP//AAABAA=="/>
              </a:ext>
            </a:extLst>
          </p:cNvSpPr>
          <p:nvPr/>
        </p:nvSpPr>
        <p:spPr>
          <a:xfrm>
            <a:off x="1422400" y="18423255"/>
            <a:ext cx="10175240" cy="0"/>
          </a:xfrm>
          <a:custGeom>
            <a:avLst/>
            <a:gdLst/>
            <a:ahLst/>
            <a:cxnLst/>
            <a:rect l="0" t="0" r="10175240" b="0"/>
            <a:pathLst>
              <a:path w="10175240" h="0">
                <a:moveTo>
                  <a:pt x="0" y="0"/>
                </a:moveTo>
                <a:lnTo>
                  <a:pt x="10174700" y="0"/>
                </a:lnTo>
              </a:path>
            </a:pathLst>
          </a:custGeom>
          <a:noFill/>
          <a:ln w="1714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pic>
        <p:nvPicPr>
          <p:cNvPr id="3" name="object 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mpaS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kIAAAILAAAPiUAAFwx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56995" y="7157720"/>
            <a:ext cx="4697095" cy="8661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ject 4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FBQUF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oIAAB6NwAA6SUAAPA7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459230" y="9018270"/>
            <a:ext cx="4703445" cy="7251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ject 5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BAgMD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oIAADuSwAAQiYAACVR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418590" y="12343130"/>
            <a:ext cx="4800600" cy="8477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ject 6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wWmi4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BcJAADxPgAAwhsAAHJF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477645" y="10231755"/>
            <a:ext cx="3034665" cy="10572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object 7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AAD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D/AP///wEAAAAAAAAAAAAAAAAAAAAAAAAAAAAAAAAAAAAAAAAAAAAAAAB/f38AgICAA8zMzADAwP8Af39/AAAAAAAAAAAAAAAAAAAAAAAAAAAAIQAAABgAAAAUAAAAAAAAAAAAAAB1VwAA8REAABAAAAAmAAAACAAAAP//////////MAAAABQAAAAAAAAAAAD//wAAAQAAAP//AAABAA=="/>
              </a:ext>
            </a:extLst>
          </p:cNvSpPr>
          <p:nvPr/>
        </p:nvSpPr>
        <p:spPr>
          <a:xfrm>
            <a:off x="0" y="0"/>
            <a:ext cx="14217015" cy="2916555"/>
          </a:xfrm>
          <a:custGeom>
            <a:avLst/>
            <a:gdLst/>
            <a:ahLst/>
            <a:cxnLst/>
            <a:rect l="0" t="0" r="14217015" b="2916555"/>
            <a:pathLst>
              <a:path w="14217015" h="2916555">
                <a:moveTo>
                  <a:pt x="14216756" y="2916418"/>
                </a:moveTo>
                <a:lnTo>
                  <a:pt x="0" y="2916418"/>
                </a:lnTo>
                <a:lnTo>
                  <a:pt x="0" y="0"/>
                </a:lnTo>
                <a:lnTo>
                  <a:pt x="14216756" y="0"/>
                </a:lnTo>
                <a:lnTo>
                  <a:pt x="14216756" y="291641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8" name="object 8"/>
          <p:cNvSpPr>
            <a:spLocks noGrp="1" noChangeArrowheads="1"/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gICAA8zMzADAwP8Af39/AAAAAAAAAAAAAAAAAAAAAAAAAAAAIQAAABgAAAAUAAAArAgAAG8IAAD8QQAA4Q0AABAgAAAmAAAACAAAAD0wAAAAAAAAMAAAABQAAAAAAAAAAAD//wAAAQAAAP//AAABAA=="/>
              </a:ext>
            </a:extLst>
          </p:cNvSpPr>
          <p:nvPr>
            <p:ph type="title"/>
          </p:nvPr>
        </p:nvSpPr>
        <p:spPr>
          <a:xfrm>
            <a:off x="1409700" y="1370965"/>
            <a:ext cx="9316720" cy="885190"/>
          </a:xfrm>
        </p:spPr>
        <p:txBody>
          <a:bodyPr vert="horz" wrap="square" lIns="0" tIns="1143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cap="none" spc="11"/>
              <a:t>0</a:t>
            </a:r>
            <a:r>
              <a:rPr cap="none" spc="-51"/>
              <a:t>1</a:t>
            </a:r>
            <a:r>
              <a:rPr cap="none" spc="-6"/>
              <a:t>.</a:t>
            </a:r>
            <a:r>
              <a:t> </a:t>
            </a:r>
            <a:r>
              <a:rPr cap="none" spc="11"/>
              <a:t>ОН</a:t>
            </a:r>
            <a:r>
              <a:rPr cap="none" spc="6"/>
              <a:t>Л</a:t>
            </a:r>
            <a:r>
              <a:rPr cap="none" spc="29"/>
              <a:t>А</a:t>
            </a:r>
            <a:r>
              <a:rPr cap="none" spc="11"/>
              <a:t>ЙН</a:t>
            </a:r>
            <a:r>
              <a:t> </a:t>
            </a:r>
            <a:r>
              <a:rPr cap="none" spc="11"/>
              <a:t>Т</a:t>
            </a:r>
            <a:r>
              <a:rPr cap="none" spc="29"/>
              <a:t>А</a:t>
            </a:r>
            <a:r>
              <a:rPr cap="none" spc="11"/>
              <a:t>ҚТ</a:t>
            </a:r>
            <a:r>
              <a:rPr cap="none" spc="29"/>
              <a:t>А</a:t>
            </a:r>
            <a:r>
              <a:rPr cap="none" spc="6"/>
              <a:t>Л</a:t>
            </a:r>
            <a:r>
              <a:rPr cap="none" spc="29"/>
              <a:t>А</a:t>
            </a:r>
            <a:r>
              <a:rPr cap="none" spc="17"/>
              <a:t>Р</a:t>
            </a:r>
            <a:endParaRPr cap="none" spc="17"/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gICAA8zMzADAwP8Af39/AAAAAAAAAAAAAAAAAAAAAAAAAAAAIQAAABgAAAAUAAAArAgAAAgVAACzUAAAeSMAABAgAAAmAAAACAAAAP//////////MAAAABQAAAAAAAAAAAD//wAAAQAAAP//AAABAA=="/>
              </a:ext>
            </a:extLst>
          </p:cNvSpPr>
          <p:nvPr/>
        </p:nvSpPr>
        <p:spPr>
          <a:xfrm>
            <a:off x="1409700" y="3418840"/>
            <a:ext cx="11708765" cy="23475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Онлайн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тақтаталар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сабақ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барысында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тиıмдıлıктı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арттырады</a:t>
            </a:r>
            <a:r>
              <a:rPr sz="2600" cap="none" spc="3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.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Тақтаның </a:t>
            </a:r>
            <a:r>
              <a:rPr sz="2600" cap="none" spc="-18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жазуға</a:t>
            </a:r>
            <a:r>
              <a:rPr sz="260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,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сызуға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арналған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функциялары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уақытты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үнемдейдı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және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көрнекıлıктер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жасауға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көмек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бередı</a:t>
            </a:r>
            <a:r>
              <a:rPr sz="2600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.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САбақ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барысында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мына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ғ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да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ла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ала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қо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лда</a:t>
            </a:r>
            <a:r>
              <a:rPr sz="2600" cap="none" spc="7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</a:t>
            </a:r>
            <a:r>
              <a:rPr sz="2600" cap="none" spc="7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ң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з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бо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лад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</a:t>
            </a:r>
            <a:r>
              <a:rPr sz="2600" cap="none" spc="-8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.</a:t>
            </a:r>
            <a:r>
              <a:rPr sz="2600" cap="none" spc="-11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 </a:t>
            </a:r>
            <a:r>
              <a:rPr sz="2600" b="1" cap="none" spc="-7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ı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л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т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е</a:t>
            </a:r>
            <a:r>
              <a:rPr sz="2600" b="1" cap="none" spc="10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м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е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г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т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е</a:t>
            </a:r>
            <a:r>
              <a:rPr sz="2600" b="1" cap="none" spc="1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ң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ı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з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600" b="1" cap="none" spc="10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й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тта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р</a:t>
            </a:r>
            <a:r>
              <a:rPr sz="2600" b="1" cap="none" spc="7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ғ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 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аласыз</a:t>
            </a:r>
            <a:r>
              <a:rPr sz="2600" b="1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:</a:t>
            </a:r>
            <a:endParaRPr sz="26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gICAA8zMzADAwP8Af39/AAAAAAAAAAAAAAAAAAAAAAAAAAAAIQAAABgAAAAUAAAAay0AAOBDAACTRgAAKUQAABAAAAAmAAAACAAAAP//////////MAAAABQAAAAAAAAAAAD//wAAAQAAAP//AAABAA=="/>
              </a:ext>
            </a:extLst>
          </p:cNvSpPr>
          <p:nvPr/>
        </p:nvSpPr>
        <p:spPr>
          <a:xfrm>
            <a:off x="7383145" y="11033760"/>
            <a:ext cx="4089400" cy="46355"/>
          </a:xfrm>
          <a:custGeom>
            <a:avLst/>
            <a:gdLst/>
            <a:ahLst/>
            <a:cxnLst/>
            <a:rect l="0" t="0" r="4089400" b="46355"/>
            <a:pathLst>
              <a:path w="4089400" h="46355">
                <a:moveTo>
                  <a:pt x="4088993" y="0"/>
                </a:moveTo>
                <a:lnTo>
                  <a:pt x="1544345" y="0"/>
                </a:lnTo>
                <a:lnTo>
                  <a:pt x="1253985" y="0"/>
                </a:lnTo>
                <a:lnTo>
                  <a:pt x="0" y="0"/>
                </a:lnTo>
                <a:lnTo>
                  <a:pt x="0" y="45859"/>
                </a:lnTo>
                <a:lnTo>
                  <a:pt x="1253985" y="45859"/>
                </a:lnTo>
                <a:lnTo>
                  <a:pt x="1544345" y="45859"/>
                </a:lnTo>
                <a:lnTo>
                  <a:pt x="4088993" y="45859"/>
                </a:lnTo>
                <a:lnTo>
                  <a:pt x="4088993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gICAA8zMzADAwP8Af39/AAAAAAAAAAAAAAAAAAAAAAAAAAAAIQAAABgAAAAUAAAAay0AAIkvAABrUQAA0i8AABAAAAAmAAAACAAAAP//////////MAAAABQAAAAAAAAAAAD//wAAAQAAAP//AAABAA=="/>
              </a:ext>
            </a:extLst>
          </p:cNvSpPr>
          <p:nvPr/>
        </p:nvSpPr>
        <p:spPr>
          <a:xfrm>
            <a:off x="7383145" y="7727315"/>
            <a:ext cx="5852160" cy="46355"/>
          </a:xfrm>
          <a:custGeom>
            <a:avLst/>
            <a:gdLst/>
            <a:ahLst/>
            <a:cxnLst/>
            <a:rect l="0" t="0" r="5852160" b="46355"/>
            <a:pathLst>
              <a:path w="5852160" h="46355">
                <a:moveTo>
                  <a:pt x="5851750" y="45860"/>
                </a:moveTo>
                <a:lnTo>
                  <a:pt x="0" y="45860"/>
                </a:lnTo>
                <a:lnTo>
                  <a:pt x="0" y="0"/>
                </a:lnTo>
                <a:lnTo>
                  <a:pt x="5851750" y="0"/>
                </a:lnTo>
                <a:lnTo>
                  <a:pt x="5851750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gICAA8zMzADAwP8Af39/AAAAAAAAAAAAAAAAAAAAAAAAAAAAIQAAABgAAAAUAAAAay0AAJI6AABCUgAA2zoAABAAAAAmAAAACAAAAP//////////MAAAABQAAAAAAAAAAAD//wAAAQAAAP//AAABAA=="/>
              </a:ext>
            </a:extLst>
          </p:cNvSpPr>
          <p:nvPr/>
        </p:nvSpPr>
        <p:spPr>
          <a:xfrm>
            <a:off x="7383145" y="9521190"/>
            <a:ext cx="5988685" cy="46355"/>
          </a:xfrm>
          <a:custGeom>
            <a:avLst/>
            <a:gdLst/>
            <a:ahLst/>
            <a:cxnLst/>
            <a:rect l="0" t="0" r="5988685" b="46355"/>
            <a:pathLst>
              <a:path w="5988685" h="46355">
                <a:moveTo>
                  <a:pt x="5988443" y="0"/>
                </a:moveTo>
                <a:lnTo>
                  <a:pt x="3254819" y="0"/>
                </a:lnTo>
                <a:lnTo>
                  <a:pt x="1544358" y="0"/>
                </a:lnTo>
                <a:lnTo>
                  <a:pt x="1253997" y="0"/>
                </a:lnTo>
                <a:lnTo>
                  <a:pt x="0" y="0"/>
                </a:lnTo>
                <a:lnTo>
                  <a:pt x="0" y="45859"/>
                </a:lnTo>
                <a:lnTo>
                  <a:pt x="1253997" y="45859"/>
                </a:lnTo>
                <a:lnTo>
                  <a:pt x="1544358" y="45859"/>
                </a:lnTo>
                <a:lnTo>
                  <a:pt x="3254819" y="45859"/>
                </a:lnTo>
                <a:lnTo>
                  <a:pt x="5988443" y="45859"/>
                </a:lnTo>
                <a:lnTo>
                  <a:pt x="5988443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gICAA8zMzADAwP8Af39/AAAAAAAAAAAAAAAAAAAAAAAAAAAAIQAAABgAAAAUAAAAay0AAOVOAABZRwAALk8AABAAAAAmAAAACAAAAP//////////MAAAABQAAAAAAAAAAAD//wAAAQAAAP//AAABAA=="/>
              </a:ext>
            </a:extLst>
          </p:cNvSpPr>
          <p:nvPr/>
        </p:nvSpPr>
        <p:spPr>
          <a:xfrm>
            <a:off x="7383145" y="12825095"/>
            <a:ext cx="4215130" cy="46355"/>
          </a:xfrm>
          <a:custGeom>
            <a:avLst/>
            <a:gdLst/>
            <a:ahLst/>
            <a:cxnLst/>
            <a:rect l="0" t="0" r="4215130" b="46355"/>
            <a:pathLst>
              <a:path w="4215130" h="46355">
                <a:moveTo>
                  <a:pt x="4215103" y="45860"/>
                </a:moveTo>
                <a:lnTo>
                  <a:pt x="0" y="45860"/>
                </a:lnTo>
                <a:lnTo>
                  <a:pt x="0" y="0"/>
                </a:lnTo>
                <a:lnTo>
                  <a:pt x="4215103" y="0"/>
                </a:lnTo>
                <a:lnTo>
                  <a:pt x="4215103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pic>
        <p:nvPicPr>
          <p:cNvPr id="14" name="object 14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CAAI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GMJAADlUwAAThYAAJBfAAAQAAAAJgAAAAgAAAD//////////zAAAAAUAAAAAAAAAAAA//8AAAEAAAD//wAAAQA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525905" y="13637895"/>
            <a:ext cx="2099945" cy="18967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object 15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gICAA8zMzADAwP8Af39/AAAAAAAAAAAAAAAAAAAAAAAAAAAAIQAAABgAAAAUAAAAay0AAOpaAADpSgAAM1sAABAAAAAmAAAACAAAAP//////////MAAAABQAAAAAAAAAAAD//wAAAQAAAP//AAABAA=="/>
              </a:ext>
            </a:extLst>
          </p:cNvSpPr>
          <p:nvPr/>
        </p:nvSpPr>
        <p:spPr>
          <a:xfrm>
            <a:off x="7383145" y="14778990"/>
            <a:ext cx="4794250" cy="46355"/>
          </a:xfrm>
          <a:custGeom>
            <a:avLst/>
            <a:gdLst/>
            <a:ahLst/>
            <a:cxnLst/>
            <a:rect l="0" t="0" r="4794250" b="46355"/>
            <a:pathLst>
              <a:path w="4794250" h="46355">
                <a:moveTo>
                  <a:pt x="4794181" y="45860"/>
                </a:moveTo>
                <a:lnTo>
                  <a:pt x="0" y="45860"/>
                </a:lnTo>
                <a:lnTo>
                  <a:pt x="0" y="0"/>
                </a:lnTo>
                <a:lnTo>
                  <a:pt x="4794181" y="0"/>
                </a:lnTo>
                <a:lnTo>
                  <a:pt x="4794181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6" name="object 16"/>
          <p:cNvSpPr>
            <a:spLocks noGrp="1" noChangeArrowheads="1"/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gICAA8zMzADAwP8Af39/AAAAAAAAAAAAAAAAAAAAAAAAAAAAIQAAABgAAAAUAAAAHwUAAF4sAABXUgAAZ1sAABAgAAAmAAAACAAAADwwAAAAAAAAMAAAABQAAAAAAAAAAAD//wAAAQAAAP//AAABAA=="/>
              </a:ext>
            </a:extLst>
          </p:cNvSpPr>
          <p:nvPr>
            <p:ph type="body" idx="1"/>
          </p:nvPr>
        </p:nvSpPr>
        <p:spPr/>
        <p:txBody>
          <a:bodyPr vert="horz" wrap="square" lIns="0" tIns="16510" rIns="0" bIns="0" numCol="1" spcCol="215900" anchor="t">
            <a:prstTxWarp prst="textNoShape">
              <a:avLst/>
            </a:prstTxWarp>
          </a:bodyPr>
          <a:lstStyle/>
          <a:p>
            <a:pPr marL="5798185">
              <a:lnSpc>
                <a:spcPct val="100000"/>
              </a:lnSpc>
              <a:spcBef>
                <a:spcPts val="130"/>
              </a:spcBef>
            </a:pPr>
            <a:r>
              <a:rPr u="heavy" cap="none" spc="-4">
                <a:uFill>
                  <a:solidFill>
                    <a:srgbClr val="17A6EC"/>
                  </a:solidFill>
                </a:uFill>
                <a:hlinkClick r:id="rId8"/>
              </a:rPr>
              <a:t>htt</a:t>
            </a:r>
            <a:r>
              <a:rPr cap="none" spc="-4">
                <a:hlinkClick r:id="rId8"/>
              </a:rPr>
              <a:t>ps://</a:t>
            </a:r>
            <a:r>
              <a:rPr cap="none" spc="-4">
                <a:hlinkClick r:id="rId8"/>
              </a:rPr>
              <a:t>classroomscreen.com/</a:t>
            </a:r>
            <a:endParaRPr cap="none" spc="-4">
              <a:hlinkClick r:id="rId8"/>
            </a:endParaRPr>
          </a:p>
          <a:p>
            <a:pPr marL="5798185" marR="5080">
              <a:lnSpc>
                <a:spcPct val="268000"/>
              </a:lnSpc>
              <a:spcBef>
                <a:spcPts val="2210"/>
              </a:spcBef>
            </a:pPr>
            <a:r>
              <a:rPr u="heavy" cap="none">
                <a:uFill>
                  <a:solidFill>
                    <a:srgbClr val="17A6EC"/>
                  </a:solidFill>
                </a:uFill>
                <a:hlinkClick r:id="rId9"/>
              </a:rPr>
              <a:t>h</a:t>
            </a:r>
            <a:r>
              <a:rPr u="heavy" cap="none" spc="-4">
                <a:uFill>
                  <a:solidFill>
                    <a:srgbClr val="17A6EC"/>
                  </a:solidFill>
                </a:uFill>
                <a:hlinkClick r:id="rId9"/>
              </a:rPr>
              <a:t>tt</a:t>
            </a:r>
            <a:r>
              <a:rPr cap="none" spc="-4">
                <a:hlinkClick r:id="rId9"/>
              </a:rPr>
              <a:t>ps</a:t>
            </a:r>
            <a:r>
              <a:rPr cap="none" spc="-7">
                <a:hlinkClick r:id="rId9"/>
              </a:rPr>
              <a:t>:</a:t>
            </a:r>
            <a:r>
              <a:rPr cap="none" spc="-22">
                <a:hlinkClick r:id="rId9"/>
              </a:rPr>
              <a:t>//</a:t>
            </a:r>
            <a:r>
              <a:rPr cap="none">
                <a:hlinkClick r:id="rId9"/>
              </a:rPr>
              <a:t>a</a:t>
            </a:r>
            <a:r>
              <a:rPr cap="none" spc="-4">
                <a:hlinkClick r:id="rId9"/>
              </a:rPr>
              <a:t>pp</a:t>
            </a:r>
            <a:r>
              <a:rPr cap="none" spc="-7">
                <a:hlinkClick r:id="rId9"/>
              </a:rPr>
              <a:t>.</a:t>
            </a:r>
            <a:r>
              <a:rPr cap="none" spc="-4">
                <a:hlinkClick r:id="rId9"/>
              </a:rPr>
              <a:t>c</a:t>
            </a:r>
            <a:r>
              <a:rPr cap="none">
                <a:hlinkClick r:id="rId9"/>
              </a:rPr>
              <a:t>on</a:t>
            </a:r>
            <a:r>
              <a:rPr cap="none" spc="-4">
                <a:hlinkClick r:id="rId9"/>
              </a:rPr>
              <a:t>c</a:t>
            </a:r>
            <a:r>
              <a:rPr cap="none">
                <a:hlinkClick r:id="rId9"/>
              </a:rPr>
              <a:t>e</a:t>
            </a:r>
            <a:r>
              <a:rPr cap="none" spc="-4">
                <a:hlinkClick r:id="rId9"/>
              </a:rPr>
              <a:t>ptb</a:t>
            </a:r>
            <a:r>
              <a:rPr cap="none">
                <a:hlinkClick r:id="rId9"/>
              </a:rPr>
              <a:t>oar</a:t>
            </a:r>
            <a:r>
              <a:rPr cap="none" spc="-4">
                <a:hlinkClick r:id="rId9"/>
              </a:rPr>
              <a:t>d</a:t>
            </a:r>
            <a:r>
              <a:rPr cap="none" spc="-7">
                <a:hlinkClick r:id="rId9"/>
              </a:rPr>
              <a:t>.</a:t>
            </a:r>
            <a:r>
              <a:rPr cap="none" spc="-4">
                <a:hlinkClick r:id="rId9"/>
              </a:rPr>
              <a:t>c</a:t>
            </a:r>
            <a:r>
              <a:rPr cap="none">
                <a:hlinkClick r:id="rId9"/>
              </a:rPr>
              <a:t>om </a:t>
            </a:r>
            <a:r>
              <a:t> </a:t>
            </a:r>
            <a:r>
              <a:rPr u="heavy" cap="none" spc="-4">
                <a:uFill>
                  <a:solidFill>
                    <a:srgbClr val="17A6EC"/>
                  </a:solidFill>
                </a:uFill>
              </a:rPr>
              <a:t>htt</a:t>
            </a:r>
            <a:r>
              <a:rPr cap="none" spc="-4"/>
              <a:t>ps://</a:t>
            </a:r>
            <a:r>
              <a:rPr cap="none" spc="-4"/>
              <a:t>app.idroo.com</a:t>
            </a:r>
            <a:endParaRPr cap="none" spc="-4"/>
          </a:p>
          <a:p>
            <a:pPr marL="5798185" marR="1198880">
              <a:lnSpc>
                <a:spcPts val="15390"/>
              </a:lnSpc>
              <a:spcBef>
                <a:spcPts val="850"/>
              </a:spcBef>
            </a:pPr>
            <a:r>
              <a:rPr u="heavy" cap="none" spc="-4">
                <a:uFill>
                  <a:solidFill>
                    <a:srgbClr val="17A6EC"/>
                  </a:solidFill>
                </a:uFill>
                <a:hlinkClick r:id="rId10"/>
              </a:rPr>
              <a:t>htt</a:t>
            </a:r>
            <a:r>
              <a:rPr cap="none" spc="-4">
                <a:hlinkClick r:id="rId10"/>
              </a:rPr>
              <a:t>ps://</a:t>
            </a:r>
            <a:r>
              <a:rPr cap="none" spc="-4">
                <a:hlinkClick r:id="rId10"/>
              </a:rPr>
              <a:t>ziteboard.com/ </a:t>
            </a:r>
            <a:r>
              <a:rPr cap="none" spc="-4"/>
              <a:t> </a:t>
            </a:r>
            <a:r>
              <a:rPr u="heavy" cap="none" spc="-4">
                <a:uFill>
                  <a:solidFill>
                    <a:srgbClr val="17A6EC"/>
                  </a:solidFill>
                </a:uFill>
                <a:hlinkClick r:id="rId11"/>
              </a:rPr>
              <a:t>htt</a:t>
            </a:r>
            <a:r>
              <a:rPr cap="none" spc="-4">
                <a:hlinkClick r:id="rId11"/>
              </a:rPr>
              <a:t>ps://</a:t>
            </a:r>
            <a:r>
              <a:rPr cap="none" spc="-4">
                <a:hlinkClick r:id="rId11"/>
              </a:rPr>
              <a:t>www.twiddla.com</a:t>
            </a:r>
            <a:endParaRPr cap="none" spc="-4">
              <a:hlinkClick r:id="rId11"/>
            </a:endParaRPr>
          </a:p>
        </p:txBody>
      </p:sp>
      <p:pic>
        <p:nvPicPr>
          <p:cNvPr id="17" name="object 17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HCAgG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MkJAABbYgAA6hgAAKxrAAAQAAAAJgAAAAgAAAD//////////zAAAAAUAAAAAAAAAAAA//8AAAEAAAD//wAAAQA="/>
              </a:ext>
            </a:extLst>
          </p:cNvPicPr>
          <p:nvPr/>
        </p:nvPicPr>
        <p:blipFill>
          <a:blip r:embed="rId12"/>
          <a:stretch>
            <a:fillRect/>
          </a:stretch>
        </p:blipFill>
        <p:spPr>
          <a:xfrm>
            <a:off x="1590675" y="15988665"/>
            <a:ext cx="2459355" cy="15144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object 18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gICAA8zMzADAwP8Af39/AAAAAAAAAAAAAAAAAAAAAAAAAAAAIQAAABgAAAAUAAAAay0AAEdqAACzUgAAkGoAABAAAAAmAAAACAAAAP//////////MAAAABQAAAAAAAAAAAD//wAAAQAAAP//AAABAA=="/>
              </a:ext>
            </a:extLst>
          </p:cNvSpPr>
          <p:nvPr/>
        </p:nvSpPr>
        <p:spPr>
          <a:xfrm>
            <a:off x="7383145" y="17276445"/>
            <a:ext cx="6060440" cy="46355"/>
          </a:xfrm>
          <a:custGeom>
            <a:avLst/>
            <a:gdLst/>
            <a:ahLst/>
            <a:cxnLst/>
            <a:rect l="0" t="0" r="6060440" b="46355"/>
            <a:pathLst>
              <a:path w="6060440" h="46355">
                <a:moveTo>
                  <a:pt x="6059913" y="45860"/>
                </a:moveTo>
                <a:lnTo>
                  <a:pt x="0" y="45860"/>
                </a:lnTo>
                <a:lnTo>
                  <a:pt x="0" y="0"/>
                </a:lnTo>
                <a:lnTo>
                  <a:pt x="6059913" y="0"/>
                </a:lnTo>
                <a:lnTo>
                  <a:pt x="6059913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gICAA8zMzADAwP8Af39/AAAAAAAAAAAAAAAAAAAAAAAAAAAAIQAAABgAAAAUAAAAtygAABtnAADHUgAAw2oAABAgAAAmAAAACAAAAP//////////MAAAABQAAAAAAAAAAAD//wAAAQAAAP//AAABAA=="/>
              </a:ext>
            </a:extLst>
          </p:cNvSpPr>
          <p:nvPr/>
        </p:nvSpPr>
        <p:spPr>
          <a:xfrm>
            <a:off x="6618605" y="16760825"/>
            <a:ext cx="683768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 spc="-4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htt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ps://</a:t>
            </a:r>
            <a:r>
              <a:rPr sz="3700" cap="none" spc="-4">
                <a:solidFill>
                  <a:srgbClr val="17A6EC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  <a:hlinkClick r:id="rId13"/>
              </a:rPr>
              <a:t>www.educreations.com</a:t>
            </a:r>
            <a:endParaRPr sz="37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20" name="object 21"/>
          <p:cNvSpPr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gICAA8zMzADAwP8Af39/AAAAAAAAAAAAAAAAAAAAAAAAAAAAIQAAABgAAAAUAAAAlkoAAJ5uAAD4TgAALXMAABAgAAAmAAAACAAAAP//////////MAAAABQAAAAAAAAAAAD//wAAAQAAAP//AAABAA=="/>
              </a:ext>
            </a:extLst>
          </p:cNvSpPr>
          <p:nvPr/>
        </p:nvSpPr>
        <p:spPr>
          <a:xfrm>
            <a:off x="12124690" y="17981930"/>
            <a:ext cx="712470" cy="741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33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100" cap="none" spc="13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0</a:t>
            </a:r>
            <a:r>
              <a:rPr sz="4100" cap="none" spc="-4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4</a:t>
            </a:r>
            <a:endParaRPr sz="41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9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wJAAARSwAA1xkAAP5P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0" y="12202795"/>
            <a:ext cx="2587625" cy="8007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object 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sSA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8JAABbOwAAhxoAANdA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523365" y="9648825"/>
            <a:ext cx="2788920" cy="8915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ject 4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yKev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kJAADcKAAANSAAAMM0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468755" y="6642100"/>
            <a:ext cx="3766820" cy="19348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object 5"/>
          <p:cNvSpPr>
            <a:spLocks noGrp="1" noChangeArrowheads="1"/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AgAAG8IAAD8QQAA4Q0AABAgAAAmAAAACAAAAD0wAAAAAAAAMAAAABQAAAAAAAAAAAD//wAAAQAAAP//AAABAA=="/>
              </a:ext>
            </a:extLst>
          </p:cNvSpPr>
          <p:nvPr>
            <p:ph type="title"/>
          </p:nvPr>
        </p:nvSpPr>
        <p:spPr>
          <a:xfrm>
            <a:off x="1409700" y="1370965"/>
            <a:ext cx="9316720" cy="885190"/>
          </a:xfrm>
        </p:spPr>
        <p:txBody>
          <a:bodyPr vert="horz" wrap="square" lIns="0" tIns="1143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cap="none" spc="11"/>
              <a:t>0</a:t>
            </a:r>
            <a:r>
              <a:rPr cap="none" spc="-51"/>
              <a:t>1</a:t>
            </a:r>
            <a:r>
              <a:rPr cap="none" spc="-6"/>
              <a:t>.</a:t>
            </a:r>
            <a:r>
              <a:t> </a:t>
            </a:r>
            <a:r>
              <a:rPr cap="none" spc="11"/>
              <a:t>ОН</a:t>
            </a:r>
            <a:r>
              <a:rPr cap="none" spc="6"/>
              <a:t>Л</a:t>
            </a:r>
            <a:r>
              <a:rPr cap="none" spc="29"/>
              <a:t>А</a:t>
            </a:r>
            <a:r>
              <a:rPr cap="none" spc="11"/>
              <a:t>ЙН</a:t>
            </a:r>
            <a:r>
              <a:t> </a:t>
            </a:r>
            <a:r>
              <a:rPr cap="none" spc="11"/>
              <a:t>Т</a:t>
            </a:r>
            <a:r>
              <a:rPr cap="none" spc="29"/>
              <a:t>А</a:t>
            </a:r>
            <a:r>
              <a:rPr cap="none" spc="11"/>
              <a:t>ҚТ</a:t>
            </a:r>
            <a:r>
              <a:rPr cap="none" spc="29"/>
              <a:t>А</a:t>
            </a:r>
            <a:r>
              <a:rPr cap="none" spc="6"/>
              <a:t>Л</a:t>
            </a:r>
            <a:r>
              <a:rPr cap="none" spc="29"/>
              <a:t>А</a:t>
            </a:r>
            <a:r>
              <a:rPr cap="none" spc="17"/>
              <a:t>Р</a:t>
            </a:r>
            <a:endParaRPr cap="none" spc="17"/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6_c8A7Zx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AgAAO4UAAAAUAAAjCAAABAgAAAmAAAACAAAAP//////////MAAAABQAAAAAAAAAAAD//wAAAQAAAP//AAABAA=="/>
              </a:ext>
            </a:extLst>
          </p:cNvSpPr>
          <p:nvPr/>
        </p:nvSpPr>
        <p:spPr>
          <a:xfrm>
            <a:off x="1409700" y="3402330"/>
            <a:ext cx="11595100" cy="1888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 marR="5080">
              <a:lnSpc>
                <a:spcPct val="117000"/>
              </a:lnSpc>
              <a:spcBef>
                <a:spcPts val="95"/>
              </a:spcBef>
            </a:pP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Онлайн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тақтаталар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сабақ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барысында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тиıмдıлıктı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арттырады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</a:t>
            </a:r>
            <a:r>
              <a:rPr sz="2600" cap="none" spc="-5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Тақтаның </a:t>
            </a:r>
            <a:r>
              <a:rPr sz="2600" cap="none" spc="-18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жазуға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,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сызуға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арналған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функциялары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уақытты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үнемдейдı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және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көрнекıлıктер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жасауға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көмек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бередı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САбақ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барысында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мына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бағдарламаларды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қолдансаңыз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болады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</a:t>
            </a:r>
            <a:endParaRPr sz="26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ky0AABIwAABXRwAAWzAAABAAAAAmAAAACAAAAP//////////MAAAABQAAAAAAAAAAAD//wAAAQAAAP//AAABAA=="/>
              </a:ext>
            </a:extLst>
          </p:cNvSpPr>
          <p:nvPr/>
        </p:nvSpPr>
        <p:spPr>
          <a:xfrm>
            <a:off x="7408545" y="7814310"/>
            <a:ext cx="4188460" cy="46355"/>
          </a:xfrm>
          <a:custGeom>
            <a:avLst/>
            <a:gdLst/>
            <a:ahLst/>
            <a:cxnLst/>
            <a:rect l="0" t="0" r="4188460" b="46355"/>
            <a:pathLst>
              <a:path w="4188460" h="46355">
                <a:moveTo>
                  <a:pt x="4187963" y="45860"/>
                </a:moveTo>
                <a:lnTo>
                  <a:pt x="0" y="45860"/>
                </a:lnTo>
                <a:lnTo>
                  <a:pt x="0" y="0"/>
                </a:lnTo>
                <a:lnTo>
                  <a:pt x="4187963" y="0"/>
                </a:lnTo>
                <a:lnTo>
                  <a:pt x="4187963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3ygAAOcsAABrRwAAjzAAABAgAAAmAAAACAAAAP//////////MAAAABQAAAAAAAAAAAD//wAAAQAAAP//AAABAA=="/>
              </a:ext>
            </a:extLst>
          </p:cNvSpPr>
          <p:nvPr/>
        </p:nvSpPr>
        <p:spPr>
          <a:xfrm>
            <a:off x="6644005" y="7299325"/>
            <a:ext cx="496570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6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6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6"/>
              </a:rPr>
              <a:t>witeboard.com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8iMAABY/AABtUQAAXz8AABAAAAAmAAAACAAAAP//////////MAAAABQAAAAAAAAAAAD//wAAAQAAAP//AAABAA=="/>
              </a:ext>
            </a:extLst>
          </p:cNvSpPr>
          <p:nvPr/>
        </p:nvSpPr>
        <p:spPr>
          <a:xfrm>
            <a:off x="5843270" y="10255250"/>
            <a:ext cx="7393305" cy="46355"/>
          </a:xfrm>
          <a:custGeom>
            <a:avLst/>
            <a:gdLst/>
            <a:ahLst/>
            <a:cxnLst/>
            <a:rect l="0" t="0" r="7393305" b="46355"/>
            <a:pathLst>
              <a:path w="7393305" h="46355">
                <a:moveTo>
                  <a:pt x="7392823" y="45860"/>
                </a:moveTo>
                <a:lnTo>
                  <a:pt x="0" y="45860"/>
                </a:lnTo>
                <a:lnTo>
                  <a:pt x="0" y="0"/>
                </a:lnTo>
                <a:lnTo>
                  <a:pt x="7392823" y="0"/>
                </a:lnTo>
                <a:lnTo>
                  <a:pt x="7392823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Ph8AAOs7AACBUQAAkz8AABAgAAAmAAAACAAAAP//////////MAAAABQAAAAAAAAAAAD//wAAAQAAAP//AAABAA=="/>
              </a:ext>
            </a:extLst>
          </p:cNvSpPr>
          <p:nvPr/>
        </p:nvSpPr>
        <p:spPr>
          <a:xfrm>
            <a:off x="5078730" y="9740265"/>
            <a:ext cx="817054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7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7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7"/>
              </a:rPr>
              <a:t>miro.com/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7"/>
              </a:rPr>
              <a:t>online-whiteboard/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mioAAI9OAABQSgAA2E4AABAAAAAmAAAACAAAAP//////////MAAAABQAAAAAAAAAAAD//wAAAQAAAP//AAABAA=="/>
              </a:ext>
            </a:extLst>
          </p:cNvSpPr>
          <p:nvPr/>
        </p:nvSpPr>
        <p:spPr>
          <a:xfrm>
            <a:off x="6925310" y="12770485"/>
            <a:ext cx="5154930" cy="46355"/>
          </a:xfrm>
          <a:custGeom>
            <a:avLst/>
            <a:gdLst/>
            <a:ahLst/>
            <a:cxnLst/>
            <a:rect l="0" t="0" r="5154930" b="46355"/>
            <a:pathLst>
              <a:path w="5154930" h="46355">
                <a:moveTo>
                  <a:pt x="5154625" y="0"/>
                </a:moveTo>
                <a:lnTo>
                  <a:pt x="3284651" y="0"/>
                </a:lnTo>
                <a:lnTo>
                  <a:pt x="2533421" y="0"/>
                </a:lnTo>
                <a:lnTo>
                  <a:pt x="0" y="0"/>
                </a:lnTo>
                <a:lnTo>
                  <a:pt x="0" y="45859"/>
                </a:lnTo>
                <a:lnTo>
                  <a:pt x="2533421" y="45859"/>
                </a:lnTo>
                <a:lnTo>
                  <a:pt x="3284651" y="45859"/>
                </a:lnTo>
                <a:lnTo>
                  <a:pt x="5154625" y="45859"/>
                </a:lnTo>
                <a:lnTo>
                  <a:pt x="5154625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5iUAAGRLAABkSgAADE8AABAgAAAmAAAACAAAAP//////////MAAAABQAAAAAAAAAAAD//wAAAQAAAP//AAABAA=="/>
              </a:ext>
            </a:extLst>
          </p:cNvSpPr>
          <p:nvPr/>
        </p:nvSpPr>
        <p:spPr>
          <a:xfrm>
            <a:off x="6160770" y="12255500"/>
            <a:ext cx="593217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www.gynzy.com/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en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3" name="object 14"/>
          <p:cNvSpPr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lkoAAJ5uAADsTgAALXMAABAgAAAmAAAACAAAAP//////////MAAAABQAAAAAAAAAAAD//wAAAQAAAP//AAABAA=="/>
              </a:ext>
            </a:extLst>
          </p:cNvSpPr>
          <p:nvPr/>
        </p:nvSpPr>
        <p:spPr>
          <a:xfrm>
            <a:off x="12124690" y="17981930"/>
            <a:ext cx="704850" cy="741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33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100" cap="none" spc="12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0</a:t>
            </a:r>
            <a:r>
              <a:rPr sz="4100" cap="none" spc="-4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5</a:t>
            </a:r>
            <a:endParaRPr sz="41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U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wJAAD+KgAA2hsAADAx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23060" y="6988810"/>
            <a:ext cx="2904490" cy="10071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object 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D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4JAAAHNgAAWh0AALY8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563370" y="8782685"/>
            <a:ext cx="3208020" cy="10864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ject 4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UJAACQQQAA/hcAAAhO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598295" y="10657840"/>
            <a:ext cx="2301875" cy="20269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ject 5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YGxw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4JAABfVAAAZB8AAIda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573530" y="13715365"/>
            <a:ext cx="3529330" cy="10007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ject 6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0JAACOYgAA7CMAAIBoAAAQAAAAJgAAAAgAAAD//////////zAAAAAUAAAAAAAAAAAA//8AAAEAAAD//wAAAQA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522095" y="16021050"/>
            <a:ext cx="4317365" cy="9664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object 7"/>
          <p:cNvSpPr>
            <a:spLocks noGrp="1" noChangeArrowheads="1"/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rAgAAG8IAABgNQAA4Q0AABAgAAAmAAAACAAAAD0wAAAAAAAAMAAAABQAAAAAAAAAAAD//wAAAQAAAP//AAABAA=="/>
              </a:ext>
            </a:extLst>
          </p:cNvSpPr>
          <p:nvPr>
            <p:ph type="title"/>
          </p:nvPr>
        </p:nvSpPr>
        <p:spPr>
          <a:xfrm>
            <a:off x="1409700" y="1370965"/>
            <a:ext cx="7266940" cy="885190"/>
          </a:xfrm>
        </p:spPr>
        <p:txBody>
          <a:bodyPr vert="horz" wrap="square" lIns="0" tIns="1143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t>02. </a:t>
            </a:r>
            <a:r>
              <a:rPr cap="none" spc="11"/>
              <a:t>ПРЕЗЕНТАЦИЯ</a:t>
            </a:r>
            <a:endParaRPr cap="none" spc="11"/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AgAAAgVAACFUgAAVCYAABAgAAAmAAAACAAAAP//////////MAAAABQAAAAAAAAAAAD//wAAAQAAAP//AAABAA=="/>
              </a:ext>
            </a:extLst>
          </p:cNvSpPr>
          <p:nvPr/>
        </p:nvSpPr>
        <p:spPr>
          <a:xfrm>
            <a:off x="1409700" y="3418840"/>
            <a:ext cx="12004675" cy="2811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Презентация </a:t>
            </a:r>
            <a:r>
              <a:rPr sz="2600" cap="none" spc="-18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-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бıр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нәрсенı 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(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ұйым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,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жоба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,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өнıм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және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.)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таныстыруға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арналған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құжат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немесе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құжаттар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жиынтығы</a:t>
            </a:r>
            <a:r>
              <a:rPr sz="2600" cap="none" spc="5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</a:t>
            </a:r>
            <a:r>
              <a:rPr sz="2600" cap="none" spc="-5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Презентацияның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мақсаты </a:t>
            </a:r>
            <a:r>
              <a:rPr sz="2600" cap="none" spc="-18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-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тыңдаушыларға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презентация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нысаны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туралы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толық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ақпаратты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ыңғайлы </a:t>
            </a:r>
            <a:r>
              <a:rPr sz="2600" cap="none" spc="-18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түрде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жеткıзу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Сабақ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барысында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презентацияны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қолдану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тиıмдıлıктı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арттырады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</a:t>
            </a:r>
            <a:r>
              <a:rPr sz="2600" cap="none" spc="-5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Сıлтемеге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өтсеңıз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презентация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жасайтын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сайттарға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өте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аласыз</a:t>
            </a:r>
            <a:r>
              <a:rPr sz="2600" b="1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:</a:t>
            </a:r>
            <a:endParaRPr sz="26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rCwAAH9JAAACRAAAyEkAABAAAAAmAAAACAAAAP//////////MAAAABQAAAAAAAAAAAD//wAAAQAAAP//AAABAA=="/>
              </a:ext>
            </a:extLst>
          </p:cNvSpPr>
          <p:nvPr/>
        </p:nvSpPr>
        <p:spPr>
          <a:xfrm>
            <a:off x="7261860" y="11947525"/>
            <a:ext cx="3793490" cy="46355"/>
          </a:xfrm>
          <a:custGeom>
            <a:avLst/>
            <a:gdLst/>
            <a:ahLst/>
            <a:cxnLst/>
            <a:rect l="0" t="0" r="3793490" b="46355"/>
            <a:pathLst>
              <a:path w="3793490" h="46355">
                <a:moveTo>
                  <a:pt x="3793312" y="0"/>
                </a:moveTo>
                <a:lnTo>
                  <a:pt x="2479979" y="0"/>
                </a:lnTo>
                <a:lnTo>
                  <a:pt x="0" y="0"/>
                </a:lnTo>
                <a:lnTo>
                  <a:pt x="0" y="45859"/>
                </a:lnTo>
                <a:lnTo>
                  <a:pt x="2479979" y="45859"/>
                </a:lnTo>
                <a:lnTo>
                  <a:pt x="3793312" y="45859"/>
                </a:lnTo>
                <a:lnTo>
                  <a:pt x="3793312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+CcAAFRGAAAWRAAA/EkAABAgAAAmAAAACAAAAP//////////MAAAABQAAAAAAAAAAAD//wAAAQAAAP//AAABAA=="/>
              </a:ext>
            </a:extLst>
          </p:cNvSpPr>
          <p:nvPr/>
        </p:nvSpPr>
        <p:spPr>
          <a:xfrm>
            <a:off x="6497320" y="11432540"/>
            <a:ext cx="457073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focusky.com/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rCwAAA0wAAAnSQAAVjAAABAAAAAmAAAACAAAAP//////////MAAAABQAAAAAAAAAAAD//wAAAQAAAP//AAABAA=="/>
              </a:ext>
            </a:extLst>
          </p:cNvSpPr>
          <p:nvPr/>
        </p:nvSpPr>
        <p:spPr>
          <a:xfrm>
            <a:off x="7261860" y="7811135"/>
            <a:ext cx="4629785" cy="46355"/>
          </a:xfrm>
          <a:custGeom>
            <a:avLst/>
            <a:gdLst/>
            <a:ahLst/>
            <a:cxnLst/>
            <a:rect l="0" t="0" r="4629785" b="46355"/>
            <a:pathLst>
              <a:path w="4629785" h="46355">
                <a:moveTo>
                  <a:pt x="4629190" y="45860"/>
                </a:moveTo>
                <a:lnTo>
                  <a:pt x="0" y="45860"/>
                </a:lnTo>
                <a:lnTo>
                  <a:pt x="0" y="0"/>
                </a:lnTo>
                <a:lnTo>
                  <a:pt x="4629190" y="0"/>
                </a:lnTo>
                <a:lnTo>
                  <a:pt x="4629190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ay0AABI7AADnPgAAWzsAABAAAAAmAAAACAAAAP//////////MAAAABQAAAAAAAAAAAD//wAAAQAAAP//AAABAA=="/>
              </a:ext>
            </a:extLst>
          </p:cNvSpPr>
          <p:nvPr/>
        </p:nvSpPr>
        <p:spPr>
          <a:xfrm>
            <a:off x="7383145" y="9602470"/>
            <a:ext cx="2842260" cy="46355"/>
          </a:xfrm>
          <a:custGeom>
            <a:avLst/>
            <a:gdLst/>
            <a:ahLst/>
            <a:cxnLst/>
            <a:rect l="0" t="0" r="2842260" b="46355"/>
            <a:pathLst>
              <a:path w="2842260" h="46355">
                <a:moveTo>
                  <a:pt x="2842159" y="0"/>
                </a:moveTo>
                <a:lnTo>
                  <a:pt x="2607450" y="0"/>
                </a:lnTo>
                <a:lnTo>
                  <a:pt x="1156360" y="0"/>
                </a:lnTo>
                <a:lnTo>
                  <a:pt x="0" y="0"/>
                </a:lnTo>
                <a:lnTo>
                  <a:pt x="0" y="45859"/>
                </a:lnTo>
                <a:lnTo>
                  <a:pt x="1156360" y="45859"/>
                </a:lnTo>
                <a:lnTo>
                  <a:pt x="2607450" y="45859"/>
                </a:lnTo>
                <a:lnTo>
                  <a:pt x="2842159" y="45859"/>
                </a:lnTo>
                <a:lnTo>
                  <a:pt x="2842159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+CcAAOIsAAA7SQAAjzsAABAgAAAmAAAACAAAAP//////////MAAAABQAAAAAAAAAAAD//wAAAQAAAP//AAABAA=="/>
              </a:ext>
            </a:extLst>
          </p:cNvSpPr>
          <p:nvPr/>
        </p:nvSpPr>
        <p:spPr>
          <a:xfrm>
            <a:off x="6497320" y="7296150"/>
            <a:ext cx="5407025" cy="2385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www.canva.com/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  <a:p>
            <a:pPr>
              <a:lnSpc>
                <a:spcPct val="100000"/>
              </a:lnSpc>
            </a:pPr>
            <a:endParaRPr sz="51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  <a:p>
            <a:pPr marL="133350">
              <a:lnSpc>
                <a:spcPct val="100000"/>
              </a:lnSpc>
              <a:spcBef>
                <a:spcPts val="3740"/>
              </a:spcBef>
            </a:pPr>
            <a:r>
              <a:rPr sz="3700" u="heavy" cap="none" spc="-3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htt</a:t>
            </a:r>
            <a:r>
              <a:rPr sz="3700" cap="none" spc="-3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ps://</a:t>
            </a:r>
            <a:r>
              <a:rPr sz="3700" cap="none" spc="-3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genial.ly/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rCwAAJ5YAADYTQAA51gAABAAAAAmAAAACAAAAP//////////MAAAABQAAAAAAAAAAAD//wAAAQAAAP//AAABAA=="/>
              </a:ext>
            </a:extLst>
          </p:cNvSpPr>
          <p:nvPr/>
        </p:nvSpPr>
        <p:spPr>
          <a:xfrm>
            <a:off x="7261860" y="14405610"/>
            <a:ext cx="5392420" cy="46355"/>
          </a:xfrm>
          <a:custGeom>
            <a:avLst/>
            <a:gdLst/>
            <a:ahLst/>
            <a:cxnLst/>
            <a:rect l="0" t="0" r="5392420" b="46355"/>
            <a:pathLst>
              <a:path w="5392420" h="46355">
                <a:moveTo>
                  <a:pt x="5391988" y="0"/>
                </a:moveTo>
                <a:lnTo>
                  <a:pt x="2222246" y="0"/>
                </a:lnTo>
                <a:lnTo>
                  <a:pt x="0" y="0"/>
                </a:lnTo>
                <a:lnTo>
                  <a:pt x="0" y="45859"/>
                </a:lnTo>
                <a:lnTo>
                  <a:pt x="2222246" y="45859"/>
                </a:lnTo>
                <a:lnTo>
                  <a:pt x="5391988" y="45859"/>
                </a:lnTo>
                <a:lnTo>
                  <a:pt x="5391988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+CcAAHNVAADsTQAAG1kAABAgAAAmAAAACAAAAP//////////MAAAABQAAAAAAAAAAAD//wAAAQAAAP//AAABAA=="/>
              </a:ext>
            </a:extLst>
          </p:cNvSpPr>
          <p:nvPr/>
        </p:nvSpPr>
        <p:spPr>
          <a:xfrm>
            <a:off x="6497320" y="13890625"/>
            <a:ext cx="616966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11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1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1"/>
              </a:rPr>
              <a:t>www.peardeck.com/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rCwAAA9nAADISAAAWGcAABAAAAAmAAAACAAAAP//////////MAAAABQAAAAAAAAAAAD//wAAAQAAAP//AAABAA=="/>
              </a:ext>
            </a:extLst>
          </p:cNvSpPr>
          <p:nvPr/>
        </p:nvSpPr>
        <p:spPr>
          <a:xfrm>
            <a:off x="7261860" y="16753205"/>
            <a:ext cx="4569460" cy="46355"/>
          </a:xfrm>
          <a:custGeom>
            <a:avLst/>
            <a:gdLst/>
            <a:ahLst/>
            <a:cxnLst/>
            <a:rect l="0" t="0" r="4569460" b="46355"/>
            <a:pathLst>
              <a:path w="4569460" h="46355">
                <a:moveTo>
                  <a:pt x="4569089" y="45860"/>
                </a:moveTo>
                <a:lnTo>
                  <a:pt x="0" y="45860"/>
                </a:lnTo>
                <a:lnTo>
                  <a:pt x="0" y="0"/>
                </a:lnTo>
                <a:lnTo>
                  <a:pt x="4569089" y="0"/>
                </a:lnTo>
                <a:lnTo>
                  <a:pt x="4569089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+CcAAONjAADcSAAAi2cAABAgAAAmAAAACAAAAP//////////MAAAABQAAAAAAAAAAAD//wAAAQAAAP//AAABAA=="/>
              </a:ext>
            </a:extLst>
          </p:cNvSpPr>
          <p:nvPr/>
        </p:nvSpPr>
        <p:spPr>
          <a:xfrm>
            <a:off x="6497320" y="16237585"/>
            <a:ext cx="534670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slidesmania.com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8" name="object 19"/>
          <p:cNvSpPr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lkoAAJ5uAAAXTwAALXMAABAgAAAmAAAACAAAAP//////////MAAAABQAAAAAAAAAAAD//wAAAQAAAP//AAABAA=="/>
              </a:ext>
            </a:extLst>
          </p:cNvSpPr>
          <p:nvPr/>
        </p:nvSpPr>
        <p:spPr>
          <a:xfrm>
            <a:off x="12124690" y="17981930"/>
            <a:ext cx="732155" cy="741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33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100" cap="none" spc="12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0</a:t>
            </a:r>
            <a:r>
              <a:rPr sz="41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6</a:t>
            </a:r>
            <a:endParaRPr sz="41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QIAAD4KwAAqCAAADMx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404620" y="7147560"/>
            <a:ext cx="3903980" cy="8502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object 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5e3N7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AJAAABNgAAExgAANE9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605280" y="8778875"/>
            <a:ext cx="2308225" cy="1270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ject 5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FBQUF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4JAACGRQAAiSAAAIhL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624330" y="11301730"/>
            <a:ext cx="3664585" cy="9766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ject 6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bGxoX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QJAAA5UwAAQBsAAINb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506220" y="13528675"/>
            <a:ext cx="2923540" cy="13474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ject 7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cJAAATZAAA2CEAAMdnAAAQAAAAJgAAAAgAAAD//////////zAAAAAUAAAAAAAAAAAA//8AAAEAAAD//wAAAQA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528445" y="16268065"/>
            <a:ext cx="3973195" cy="6019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object 8"/>
          <p:cNvSpPr>
            <a:spLocks noGrp="1" noChangeArrowheads="1"/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rAgAAG8IAABgNQAA4Q0AABAgAAAmAAAACAAAAD0wAAAAAAAAMAAAABQAAAAAAAAAAAD//wAAAQAAAP//AAABAA=="/>
              </a:ext>
            </a:extLst>
          </p:cNvSpPr>
          <p:nvPr>
            <p:ph type="title"/>
          </p:nvPr>
        </p:nvSpPr>
        <p:spPr>
          <a:xfrm>
            <a:off x="1409700" y="1370965"/>
            <a:ext cx="7266940" cy="885190"/>
          </a:xfrm>
        </p:spPr>
        <p:txBody>
          <a:bodyPr vert="horz" wrap="square" lIns="0" tIns="1143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t>02. </a:t>
            </a:r>
            <a:r>
              <a:rPr cap="none" spc="11"/>
              <a:t>ПРЕЗЕНТАЦИЯ</a:t>
            </a:r>
            <a:endParaRPr cap="none" spc="11"/>
          </a:p>
        </p:txBody>
      </p:sp>
      <p:sp>
        <p:nvSpPr>
          <p:cNvPr id="8" name="object 9"/>
          <p:cNvSpPr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AgAAAgVAACFUgAAVCYAABAgAAAmAAAACAAAAP//////////MAAAABQAAAAAAAAAAAD//wAAAQAAAP//AAABAA=="/>
              </a:ext>
            </a:extLst>
          </p:cNvSpPr>
          <p:nvPr/>
        </p:nvSpPr>
        <p:spPr>
          <a:xfrm>
            <a:off x="1409700" y="3418840"/>
            <a:ext cx="12004675" cy="2811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Презентация </a:t>
            </a:r>
            <a:r>
              <a:rPr sz="2600" cap="none" spc="-18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-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бıр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нәрсенı 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(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ұйым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,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жоба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,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өнıм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және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.)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таныстыруға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арналған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құжат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немесе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құжаттар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жиынтығы</a:t>
            </a:r>
            <a:r>
              <a:rPr sz="2600" cap="none" spc="5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</a:t>
            </a:r>
            <a:r>
              <a:rPr sz="2600" cap="none" spc="-5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Презентацияның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мақсаты </a:t>
            </a:r>
            <a:r>
              <a:rPr sz="2600" cap="none" spc="-18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-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тыңдаушыларға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презентация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нысаны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туралы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толық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ақпаратты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ыңғайлы </a:t>
            </a:r>
            <a:r>
              <a:rPr sz="2600" cap="none" spc="-18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түрде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жеткıзу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Сабақ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барысында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презентацияны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қолдану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тиıмдıлıктı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арттырады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</a:t>
            </a:r>
            <a:r>
              <a:rPr sz="2600" cap="none" spc="-5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Сıлтемеге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өтсеңıз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презентация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жасайтын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сайттарға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өте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аласыз</a:t>
            </a:r>
            <a:r>
              <a:rPr sz="2600" b="1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:</a:t>
            </a:r>
            <a:endParaRPr sz="26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</p:txBody>
      </p:sp>
      <p:sp>
        <p:nvSpPr>
          <p:cNvPr id="9" name="object 10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rCwAAH9JAAC+RwAAyEkAABAAAAAmAAAACAAAAP//////////MAAAABQAAAAAAAAAAAD//wAAAQAAAP//AAABAA=="/>
              </a:ext>
            </a:extLst>
          </p:cNvSpPr>
          <p:nvPr/>
        </p:nvSpPr>
        <p:spPr>
          <a:xfrm>
            <a:off x="7261860" y="11947525"/>
            <a:ext cx="4400550" cy="46355"/>
          </a:xfrm>
          <a:custGeom>
            <a:avLst/>
            <a:gdLst/>
            <a:ahLst/>
            <a:cxnLst/>
            <a:rect l="0" t="0" r="4400550" b="46355"/>
            <a:pathLst>
              <a:path w="4400550" h="46355">
                <a:moveTo>
                  <a:pt x="4400334" y="0"/>
                </a:moveTo>
                <a:lnTo>
                  <a:pt x="2581325" y="0"/>
                </a:lnTo>
                <a:lnTo>
                  <a:pt x="0" y="0"/>
                </a:lnTo>
                <a:lnTo>
                  <a:pt x="0" y="45859"/>
                </a:lnTo>
                <a:lnTo>
                  <a:pt x="2581325" y="45859"/>
                </a:lnTo>
                <a:lnTo>
                  <a:pt x="4400334" y="45859"/>
                </a:lnTo>
                <a:lnTo>
                  <a:pt x="4400334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0" name="object 11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+CcAAFRGAADSRwAA/EkAABAgAAAmAAAACAAAAP//////////MAAAABQAAAAAAAAAAAD//wAAAQAAAP//AAABAA=="/>
              </a:ext>
            </a:extLst>
          </p:cNvSpPr>
          <p:nvPr/>
        </p:nvSpPr>
        <p:spPr>
          <a:xfrm>
            <a:off x="6497320" y="11432540"/>
            <a:ext cx="517779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cc.nearpod.com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1" name="object 12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rCwAAA0wAAAgRQAAVjAAABAAAAAmAAAACAAAAP//////////MAAAABQAAAAAAAAAAAD//wAAAQAAAP//AAABAA=="/>
              </a:ext>
            </a:extLst>
          </p:cNvSpPr>
          <p:nvPr/>
        </p:nvSpPr>
        <p:spPr>
          <a:xfrm>
            <a:off x="7261860" y="7811135"/>
            <a:ext cx="3975100" cy="46355"/>
          </a:xfrm>
          <a:custGeom>
            <a:avLst/>
            <a:gdLst/>
            <a:ahLst/>
            <a:cxnLst/>
            <a:rect l="0" t="0" r="3975100" b="46355"/>
            <a:pathLst>
              <a:path w="3975100" h="46355">
                <a:moveTo>
                  <a:pt x="3974693" y="0"/>
                </a:moveTo>
                <a:lnTo>
                  <a:pt x="2754858" y="0"/>
                </a:lnTo>
                <a:lnTo>
                  <a:pt x="0" y="0"/>
                </a:lnTo>
                <a:lnTo>
                  <a:pt x="0" y="45859"/>
                </a:lnTo>
                <a:lnTo>
                  <a:pt x="2754858" y="45859"/>
                </a:lnTo>
                <a:lnTo>
                  <a:pt x="3974693" y="45859"/>
                </a:lnTo>
                <a:lnTo>
                  <a:pt x="3974693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2" name="object 13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GCQAAGM6AACyUgAArDoAABAAAAAmAAAACAAAAP//////////MAAAABQAAAAAAAAAAAD//wAAAQAAAP//AAABAA=="/>
              </a:ext>
            </a:extLst>
          </p:cNvSpPr>
          <p:nvPr/>
        </p:nvSpPr>
        <p:spPr>
          <a:xfrm>
            <a:off x="5867400" y="9491345"/>
            <a:ext cx="7575550" cy="46355"/>
          </a:xfrm>
          <a:custGeom>
            <a:avLst/>
            <a:gdLst/>
            <a:ahLst/>
            <a:cxnLst/>
            <a:rect l="0" t="0" r="7575550" b="46355"/>
            <a:pathLst>
              <a:path w="7575550" h="46355">
                <a:moveTo>
                  <a:pt x="7575372" y="0"/>
                </a:moveTo>
                <a:lnTo>
                  <a:pt x="4874590" y="0"/>
                </a:lnTo>
                <a:lnTo>
                  <a:pt x="3142615" y="0"/>
                </a:lnTo>
                <a:lnTo>
                  <a:pt x="2310638" y="0"/>
                </a:lnTo>
                <a:lnTo>
                  <a:pt x="0" y="0"/>
                </a:lnTo>
                <a:lnTo>
                  <a:pt x="0" y="45859"/>
                </a:lnTo>
                <a:lnTo>
                  <a:pt x="2310638" y="45859"/>
                </a:lnTo>
                <a:lnTo>
                  <a:pt x="3142615" y="45859"/>
                </a:lnTo>
                <a:lnTo>
                  <a:pt x="4874590" y="45859"/>
                </a:lnTo>
                <a:lnTo>
                  <a:pt x="7575372" y="45859"/>
                </a:lnTo>
                <a:lnTo>
                  <a:pt x="7575372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3" name="object 14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ZB8AAOEsAADGUgAA3zoAABAgAAAmAAAACAAAAP//////////MAAAABQAAAAAAAAAAAD//wAAAQAAAP//AAABAA=="/>
              </a:ext>
            </a:extLst>
          </p:cNvSpPr>
          <p:nvPr/>
        </p:nvSpPr>
        <p:spPr>
          <a:xfrm>
            <a:off x="5102860" y="7295515"/>
            <a:ext cx="8352790" cy="2274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R="804545" algn="ctr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slidedog.com/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5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docs.google.com/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presentation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4" name="object 15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rCwAAJ5YAAClRwAA51gAABAAAAAmAAAACAAAAP//////////MAAAABQAAAAAAAAAAAD//wAAAQAAAP//AAABAA=="/>
              </a:ext>
            </a:extLst>
          </p:cNvSpPr>
          <p:nvPr/>
        </p:nvSpPr>
        <p:spPr>
          <a:xfrm>
            <a:off x="7261860" y="14405610"/>
            <a:ext cx="4384675" cy="46355"/>
          </a:xfrm>
          <a:custGeom>
            <a:avLst/>
            <a:gdLst/>
            <a:ahLst/>
            <a:cxnLst/>
            <a:rect l="0" t="0" r="4384675" b="46355"/>
            <a:pathLst>
              <a:path w="4384675" h="46355">
                <a:moveTo>
                  <a:pt x="4384218" y="0"/>
                </a:moveTo>
                <a:lnTo>
                  <a:pt x="1900174" y="0"/>
                </a:lnTo>
                <a:lnTo>
                  <a:pt x="0" y="0"/>
                </a:lnTo>
                <a:lnTo>
                  <a:pt x="0" y="45859"/>
                </a:lnTo>
                <a:lnTo>
                  <a:pt x="1900174" y="45859"/>
                </a:lnTo>
                <a:lnTo>
                  <a:pt x="4384218" y="45859"/>
                </a:lnTo>
                <a:lnTo>
                  <a:pt x="4384218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5" name="object 16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+CcAAHNVAAC5RwAAG1kAABAgAAAmAAAACAAAAP//////////MAAAABQAAAAAAAAAAAD//wAAAQAAAP//AAABAA=="/>
              </a:ext>
            </a:extLst>
          </p:cNvSpPr>
          <p:nvPr/>
        </p:nvSpPr>
        <p:spPr>
          <a:xfrm>
            <a:off x="6497320" y="13890625"/>
            <a:ext cx="516191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11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1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1"/>
              </a:rPr>
              <a:t>sway.office.com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6" name="object 17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/ywAAA9nAAB2SAAAWGcAABAAAAAmAAAACAAAAP//////////MAAAABQAAAAAAAAAAAD//wAAAQAAAP//AAABAA=="/>
              </a:ext>
            </a:extLst>
          </p:cNvSpPr>
          <p:nvPr/>
        </p:nvSpPr>
        <p:spPr>
          <a:xfrm>
            <a:off x="7314565" y="16753205"/>
            <a:ext cx="4464685" cy="46355"/>
          </a:xfrm>
          <a:custGeom>
            <a:avLst/>
            <a:gdLst/>
            <a:ahLst/>
            <a:cxnLst/>
            <a:rect l="0" t="0" r="4464685" b="46355"/>
            <a:pathLst>
              <a:path w="4464685" h="46355">
                <a:moveTo>
                  <a:pt x="4464200" y="45860"/>
                </a:moveTo>
                <a:lnTo>
                  <a:pt x="0" y="45860"/>
                </a:lnTo>
                <a:lnTo>
                  <a:pt x="0" y="0"/>
                </a:lnTo>
                <a:lnTo>
                  <a:pt x="4464200" y="0"/>
                </a:lnTo>
                <a:lnTo>
                  <a:pt x="4464200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7" name="object 18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SigAAONjAACJSAAAi2cAABAgAAAmAAAACAAAAP//////////MAAAABQAAAAAAAAAAAD//wAAAQAAAP//AAABAA=="/>
              </a:ext>
            </a:extLst>
          </p:cNvSpPr>
          <p:nvPr/>
        </p:nvSpPr>
        <p:spPr>
          <a:xfrm>
            <a:off x="6549390" y="16237585"/>
            <a:ext cx="524192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create.vista.com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8" name="object 19"/>
          <p:cNvSpPr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lkoAAJ5uAACbTgAALXMAABAgAAAmAAAACAAAAP//////////MAAAABQAAAAAAAAAAAD//wAAAQAAAP//AAABAA=="/>
              </a:ext>
            </a:extLst>
          </p:cNvSpPr>
          <p:nvPr/>
        </p:nvSpPr>
        <p:spPr>
          <a:xfrm>
            <a:off x="12124690" y="17981930"/>
            <a:ext cx="653415" cy="741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33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100" cap="none" spc="12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0</a:t>
            </a:r>
            <a:r>
              <a:rPr sz="4100" cap="none" spc="-20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7</a:t>
            </a:r>
            <a:endParaRPr sz="41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EJAADCLAAAbx0AAG8x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534795" y="7275830"/>
            <a:ext cx="3249930" cy="7600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object 4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0JAAAIOQAATiEAAFo9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562735" y="9271000"/>
            <a:ext cx="3851275" cy="7023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object 5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kIAAB8QwAAUSIAAOZL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458595" y="10970260"/>
            <a:ext cx="4119880" cy="13677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ject 6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oJAAD4TwAAuSMAAMde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530350" y="12999720"/>
            <a:ext cx="4276725" cy="24072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ject 7"/>
          <p:cNvPicPr>
            <a:extLst>
              <a:ext uri="smNativeData">
                <pr:smNativeData xmlns:pr="smNativeData" xmlns="smNativeData" val="SMDATA_18_c8A7Z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UIAADFYgAAWCUAAD5oAAAQAAAAJgAAAAgAAAD//////////zAAAAAUAAAAAAAAAAAA//8AAAEAAAD//wAAAQA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405255" y="16055975"/>
            <a:ext cx="4665345" cy="8896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object 8"/>
          <p:cNvSpPr>
            <a:spLocks noGrp="1" noChangeArrowheads="1"/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7uzhA8zMzADAwP8Af39/AAAAAAAAAAAAAAAAAAAAAAAAAAAAIQAAABgAAAAUAAAArAgAAG8IAAC7QAAA4Q0AABAgAAAmAAAACAAAAD0wAAAAAAAAMAAAABQAAAAAAAAAAAD//wAAAQAAAP//AAABAA=="/>
              </a:ext>
            </a:extLst>
          </p:cNvSpPr>
          <p:nvPr>
            <p:ph type="title"/>
          </p:nvPr>
        </p:nvSpPr>
        <p:spPr>
          <a:xfrm>
            <a:off x="1409700" y="1370965"/>
            <a:ext cx="9112885" cy="885190"/>
          </a:xfrm>
        </p:spPr>
        <p:txBody>
          <a:bodyPr vert="horz" wrap="square" lIns="0" tIns="11430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t>03. </a:t>
            </a:r>
            <a:r>
              <a:rPr cap="none" spc="11"/>
              <a:t>ВИДЕО</a:t>
            </a:r>
            <a:r>
              <a:t> </a:t>
            </a:r>
            <a:r>
              <a:rPr cap="none" spc="17"/>
              <a:t>БАЙЛАНЫС</a:t>
            </a:r>
            <a:endParaRPr cap="none" spc="17"/>
          </a:p>
        </p:txBody>
      </p:sp>
      <p:sp>
        <p:nvSpPr>
          <p:cNvPr id="8" name="object 9"/>
          <p:cNvSpPr>
            <a:extLst>
              <a:ext uri="smNativeData">
                <pr:smNativeData xmlns:pr="smNativeData" xmlns="smNativeData" val="SMDATA_16_c8A7ZxMAAAAlAAAAZAAAAE0AAAAAAAAAABI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AgAAAgVAAD/UAAAeSMAABAgAAAmAAAACAAAAP//////////MAAAABQAAAAAAAAAAAD//wAAAQAAAP//AAABAA=="/>
              </a:ext>
            </a:extLst>
          </p:cNvSpPr>
          <p:nvPr/>
        </p:nvSpPr>
        <p:spPr>
          <a:xfrm>
            <a:off x="1409700" y="3418840"/>
            <a:ext cx="11757025" cy="23475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sz="2600" cap="none" spc="-8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21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ғасырда 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онлайн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сабақ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, 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онлайн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жүйе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жақсы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дамып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жатыр</a:t>
            </a:r>
            <a:r>
              <a:rPr sz="2600" cap="none" spc="3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Бұл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онлайндық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жаһандану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процессı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бıлıм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саласына да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өзıнıң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айтарлықтай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ықпалын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тигıззуде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Онлайн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сабақ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барысында </a:t>
            </a:r>
            <a:r>
              <a:rPr sz="2600" cap="none" spc="5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жиı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қолданылатын 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платформаларды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ұсынғым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 spc="2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келıп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600" cap="none">
                <a:solidFill>
                  <a:srgbClr val="53535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тұр</a:t>
            </a:r>
            <a:r>
              <a:rPr sz="2600" cap="none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.</a:t>
            </a:r>
            <a:r>
              <a:rPr sz="2600" cap="none" spc="-8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Сıлтемеге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өтсеңıз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онлайн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сабақ </a:t>
            </a:r>
            <a:r>
              <a:rPr sz="2600" b="1" cap="none" spc="-2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5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өткıзетıн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видеоконферрациялық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бағдарламаларға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 spc="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өте</a:t>
            </a:r>
            <a:r>
              <a:rPr sz="2600" b="1" cap="none" spc="-2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600" b="1" cap="none">
                <a:solidFill>
                  <a:srgbClr val="535353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аласыз</a:t>
            </a:r>
            <a:r>
              <a:rPr sz="2600" b="1" cap="none">
                <a:solidFill>
                  <a:srgbClr val="535353"/>
                </a:solidFill>
                <a:latin typeface="Verdana" pitchFamily="2" charset="-52"/>
                <a:ea typeface="Calibri" pitchFamily="2" charset="-52"/>
                <a:cs typeface="Verdana" pitchFamily="2" charset="-52"/>
              </a:rPr>
              <a:t>:</a:t>
            </a:r>
            <a:endParaRPr sz="2600" cap="none">
              <a:latin typeface="Verdana" pitchFamily="2" charset="-52"/>
              <a:ea typeface="Calibri" pitchFamily="2" charset="-52"/>
              <a:cs typeface="Verdana" pitchFamily="2" charset="-52"/>
            </a:endParaRPr>
          </a:p>
        </p:txBody>
      </p:sp>
      <p:sp>
        <p:nvSpPr>
          <p:cNvPr id="9" name="object 10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C0AAH9JAAD5TQAAyEkAABAAAAAmAAAACAAAAP//////////MAAAABQAAAAAAAAAAAD//wAAAQAAAP//AAABAA=="/>
              </a:ext>
            </a:extLst>
          </p:cNvSpPr>
          <p:nvPr/>
        </p:nvSpPr>
        <p:spPr>
          <a:xfrm>
            <a:off x="7366000" y="11947525"/>
            <a:ext cx="5309235" cy="46355"/>
          </a:xfrm>
          <a:custGeom>
            <a:avLst/>
            <a:gdLst/>
            <a:ahLst/>
            <a:cxnLst/>
            <a:rect l="0" t="0" r="5309235" b="46355"/>
            <a:pathLst>
              <a:path w="5309235" h="46355">
                <a:moveTo>
                  <a:pt x="5308955" y="0"/>
                </a:moveTo>
                <a:lnTo>
                  <a:pt x="3512566" y="0"/>
                </a:lnTo>
                <a:lnTo>
                  <a:pt x="1703997" y="0"/>
                </a:lnTo>
                <a:lnTo>
                  <a:pt x="1516811" y="0"/>
                </a:lnTo>
                <a:lnTo>
                  <a:pt x="0" y="0"/>
                </a:lnTo>
                <a:lnTo>
                  <a:pt x="0" y="45859"/>
                </a:lnTo>
                <a:lnTo>
                  <a:pt x="1516811" y="45859"/>
                </a:lnTo>
                <a:lnTo>
                  <a:pt x="1703997" y="45859"/>
                </a:lnTo>
                <a:lnTo>
                  <a:pt x="3512566" y="45859"/>
                </a:lnTo>
                <a:lnTo>
                  <a:pt x="5308955" y="45859"/>
                </a:lnTo>
                <a:lnTo>
                  <a:pt x="5308955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0" name="object 11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CgAAFRGAAANTgAA/EkAABAgAAAmAAAACAAAAP//////////MAAAABQAAAAAAAAAAAD//wAAAQAAAP//AAABAA=="/>
              </a:ext>
            </a:extLst>
          </p:cNvSpPr>
          <p:nvPr/>
        </p:nvSpPr>
        <p:spPr>
          <a:xfrm>
            <a:off x="6601460" y="11432540"/>
            <a:ext cx="608647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8"/>
              </a:rPr>
              <a:t>skype.softopad.com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1" name="object 12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S0AAA0wAABBPwAAVjAAABAAAAAmAAAACAAAAP//////////MAAAABQAAAAAAAAAAAD//wAAAQAAAP//AAABAA=="/>
              </a:ext>
            </a:extLst>
          </p:cNvSpPr>
          <p:nvPr/>
        </p:nvSpPr>
        <p:spPr>
          <a:xfrm>
            <a:off x="7366635" y="7811135"/>
            <a:ext cx="2915920" cy="46355"/>
          </a:xfrm>
          <a:custGeom>
            <a:avLst/>
            <a:gdLst/>
            <a:ahLst/>
            <a:cxnLst/>
            <a:rect l="0" t="0" r="2915920" b="46355"/>
            <a:pathLst>
              <a:path w="2915920" h="46355">
                <a:moveTo>
                  <a:pt x="2915691" y="45860"/>
                </a:moveTo>
                <a:lnTo>
                  <a:pt x="0" y="45860"/>
                </a:lnTo>
                <a:lnTo>
                  <a:pt x="0" y="0"/>
                </a:lnTo>
                <a:lnTo>
                  <a:pt x="2915691" y="0"/>
                </a:lnTo>
                <a:lnTo>
                  <a:pt x="2915691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2" name="object 13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SgAAOEsAABVPwAAiTAAABAgAAAmAAAACAAAAP//////////MAAAABQAAAAAAAAAAAD//wAAAQAAAP//AAABAA=="/>
              </a:ext>
            </a:extLst>
          </p:cNvSpPr>
          <p:nvPr/>
        </p:nvSpPr>
        <p:spPr>
          <a:xfrm>
            <a:off x="6602095" y="7295515"/>
            <a:ext cx="369316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9"/>
              </a:rPr>
              <a:t>zoom.us/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3" name="object 14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S0AAH08AAAkSgAAxjwAABAAAAAmAAAACAAAAP//////////MAAAABQAAAAAAAAAAAD//wAAAQAAAP//AAABAA=="/>
              </a:ext>
            </a:extLst>
          </p:cNvSpPr>
          <p:nvPr/>
        </p:nvSpPr>
        <p:spPr>
          <a:xfrm>
            <a:off x="7366635" y="9832975"/>
            <a:ext cx="4685665" cy="46355"/>
          </a:xfrm>
          <a:custGeom>
            <a:avLst/>
            <a:gdLst/>
            <a:ahLst/>
            <a:cxnLst/>
            <a:rect l="0" t="0" r="4685665" b="46355"/>
            <a:pathLst>
              <a:path w="4685665" h="46355">
                <a:moveTo>
                  <a:pt x="4685627" y="0"/>
                </a:moveTo>
                <a:lnTo>
                  <a:pt x="3254133" y="0"/>
                </a:lnTo>
                <a:lnTo>
                  <a:pt x="2422156" y="0"/>
                </a:lnTo>
                <a:lnTo>
                  <a:pt x="0" y="0"/>
                </a:lnTo>
                <a:lnTo>
                  <a:pt x="0" y="45859"/>
                </a:lnTo>
                <a:lnTo>
                  <a:pt x="2422156" y="45859"/>
                </a:lnTo>
                <a:lnTo>
                  <a:pt x="3254133" y="45859"/>
                </a:lnTo>
                <a:lnTo>
                  <a:pt x="4685627" y="45859"/>
                </a:lnTo>
                <a:lnTo>
                  <a:pt x="4685627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4" name="object 15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SgAAFI5AAA5SgAA+jwAABAgAAAmAAAACAAAAP//////////MAAAABQAAAAAAAAAAAD//wAAAQAAAP//AAABAA=="/>
              </a:ext>
            </a:extLst>
          </p:cNvSpPr>
          <p:nvPr/>
        </p:nvSpPr>
        <p:spPr>
          <a:xfrm>
            <a:off x="6602095" y="9317990"/>
            <a:ext cx="546354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0"/>
              </a:rPr>
              <a:t>meet.google.com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5" name="object 16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S0AAJ5YAAAARwAA51gAABAAAAAmAAAACAAAAP//////////MAAAABQAAAAAAAAAAAD//wAAAQAAAP//AAABAA=="/>
              </a:ext>
            </a:extLst>
          </p:cNvSpPr>
          <p:nvPr/>
        </p:nvSpPr>
        <p:spPr>
          <a:xfrm>
            <a:off x="7366635" y="14405610"/>
            <a:ext cx="4175125" cy="46355"/>
          </a:xfrm>
          <a:custGeom>
            <a:avLst/>
            <a:gdLst/>
            <a:ahLst/>
            <a:cxnLst/>
            <a:rect l="0" t="0" r="4175125" b="46355"/>
            <a:pathLst>
              <a:path w="4175125" h="46355">
                <a:moveTo>
                  <a:pt x="4175064" y="45860"/>
                </a:moveTo>
                <a:lnTo>
                  <a:pt x="0" y="45860"/>
                </a:lnTo>
                <a:lnTo>
                  <a:pt x="0" y="0"/>
                </a:lnTo>
                <a:lnTo>
                  <a:pt x="4175064" y="0"/>
                </a:lnTo>
                <a:lnTo>
                  <a:pt x="4175064" y="4586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6" name="object 17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SgAAHNVAAAURwAAG1kAABAgAAAmAAAACAAAAP//////////MAAAABQAAAAAAAAAAAD//wAAAQAAAP//AAABAA=="/>
              </a:ext>
            </a:extLst>
          </p:cNvSpPr>
          <p:nvPr/>
        </p:nvSpPr>
        <p:spPr>
          <a:xfrm>
            <a:off x="6602095" y="13890625"/>
            <a:ext cx="495236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11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1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1"/>
              </a:rPr>
              <a:t>teams.live.com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7" name="object 18"/>
          <p:cNvSpPr>
            <a:extLst>
              <a:ext uri="smNativeData">
                <pr:smNativeData xmlns:pr="smNativeData" xmlns="smNativeData" val="SMDATA_16_c8A7ZxMAAAAlAAAACwAAAA0AAAAAAAAAAAAAAAAAAAAAAAAAAAAAAAAAAAAAAAAAAAEAAABQAAAAAAAAAAAA4D8AAAAAAADgPwAAAAAAAOA/AAAAAAAA4D8AAAAAAADgPwAAAAAAAOA/AAAAAAAA4D8AAAAAAADgPwAAAAAAAOA/AAAAAAAA4D8CAAAAjAAAAAEAAAAAAAAAF6bs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6bsAP///wEAAAAAAAAAAAAAAAAAAAAAAAAAAAAAAAAAAAAAAAAAAAAAAAB/f38A7uzhA8zMzADAwP8Af39/AAAAAAAAAAAAAAAAAAAAAAAAAAAAIQAAABgAAAAUAAAAUS0AAApnAAAvSgAAU2cAABAAAAAmAAAACAAAAP//////////MAAAABQAAAAAAAAAAAD//wAAAQAAAP//AAABAA=="/>
              </a:ext>
            </a:extLst>
          </p:cNvSpPr>
          <p:nvPr/>
        </p:nvSpPr>
        <p:spPr>
          <a:xfrm>
            <a:off x="7366635" y="16750030"/>
            <a:ext cx="4692650" cy="46355"/>
          </a:xfrm>
          <a:custGeom>
            <a:avLst/>
            <a:gdLst/>
            <a:ahLst/>
            <a:cxnLst/>
            <a:rect l="0" t="0" r="4692650" b="46355"/>
            <a:pathLst>
              <a:path w="4692650" h="46355">
                <a:moveTo>
                  <a:pt x="4692167" y="0"/>
                </a:moveTo>
                <a:lnTo>
                  <a:pt x="3646297" y="0"/>
                </a:lnTo>
                <a:lnTo>
                  <a:pt x="0" y="0"/>
                </a:lnTo>
                <a:lnTo>
                  <a:pt x="0" y="45859"/>
                </a:lnTo>
                <a:lnTo>
                  <a:pt x="3646297" y="45859"/>
                </a:lnTo>
                <a:lnTo>
                  <a:pt x="4692167" y="45859"/>
                </a:lnTo>
                <a:lnTo>
                  <a:pt x="4692167" y="0"/>
                </a:lnTo>
                <a:close/>
              </a:path>
            </a:pathLst>
          </a:custGeom>
          <a:solidFill>
            <a:srgbClr val="17A6E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/>
          </a:p>
        </p:txBody>
      </p:sp>
      <p:sp>
        <p:nvSpPr>
          <p:cNvPr id="18" name="object 19"/>
          <p:cNvSpPr>
            <a:extLst>
              <a:ext uri="smNativeData">
                <pr:smNativeData xmlns:pr="smNativeData" xmlns="smNativeData" val="SMDATA_16_c8A7ZxMAAAAlAAAAZAAAAE0AAAAAAAAAABo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V2dy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nSgAAN5jAABDSgAAhmcAABAgAAAmAAAACAAAAP//////////MAAAABQAAAAAAAAAAAD//wAAAQAAAP//AAABAA=="/>
              </a:ext>
            </a:extLst>
          </p:cNvSpPr>
          <p:nvPr/>
        </p:nvSpPr>
        <p:spPr>
          <a:xfrm>
            <a:off x="6602095" y="16234410"/>
            <a:ext cx="546989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u="heavy" cap="none">
                <a:solidFill>
                  <a:srgbClr val="17A6EC"/>
                </a:solidFill>
                <a:uFill>
                  <a:solidFill>
                    <a:srgbClr val="17A6EC"/>
                  </a:solidFill>
                </a:u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htt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ps://</a:t>
            </a:r>
            <a:r>
              <a:rPr sz="3700" cap="none">
                <a:solidFill>
                  <a:srgbClr val="17A6EC"/>
                </a:solidFill>
                <a:latin typeface="Trebuchet MS" pitchFamily="2" charset="-52"/>
                <a:ea typeface="Calibri" pitchFamily="2" charset="-52"/>
                <a:cs typeface="Trebuchet MS" pitchFamily="2" charset="-52"/>
                <a:hlinkClick r:id="rId12"/>
              </a:rPr>
              <a:t>clickmeeting.com</a:t>
            </a:r>
            <a:endParaRPr sz="3700" cap="none">
              <a:latin typeface="Trebuchet MS" pitchFamily="2" charset="-52"/>
              <a:ea typeface="Calibri" pitchFamily="2" charset="-52"/>
              <a:cs typeface="Trebuchet MS" pitchFamily="2" charset="-52"/>
            </a:endParaRPr>
          </a:p>
        </p:txBody>
      </p:sp>
      <p:sp>
        <p:nvSpPr>
          <p:cNvPr id="19" name="object 20"/>
          <p:cNvSpPr>
            <a:extLst>
              <a:ext uri="smNativeData">
                <pr:smNativeData xmlns:pr="smNativeData" xmlns="smNativeData" val="SMDATA_16_c8A7ZxMAAAAlAAAAZAAAAE0AAAAAAAAAAF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i9hA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lkoAAJ5uAAD3TgAALXMAABAgAAAmAAAACAAAAP//////////MAAAABQAAAAAAAAAAAD//wAAAQAAAP//AAABAA=="/>
              </a:ext>
            </a:extLst>
          </p:cNvSpPr>
          <p:nvPr/>
        </p:nvSpPr>
        <p:spPr>
          <a:xfrm>
            <a:off x="12124690" y="17981930"/>
            <a:ext cx="711835" cy="741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33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100" cap="none" spc="12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0</a:t>
            </a:r>
            <a:r>
              <a:rPr sz="4100" cap="none" spc="-4">
                <a:solidFill>
                  <a:srgbClr val="535353"/>
                </a:solidFill>
                <a:latin typeface="Lucida Sans Unicode" pitchFamily="2" charset="-52"/>
                <a:ea typeface="Calibri" pitchFamily="2" charset="-52"/>
                <a:cs typeface="Lucida Sans Unicode" pitchFamily="2" charset="-52"/>
              </a:rPr>
              <a:t>8</a:t>
            </a:r>
            <a:endParaRPr sz="4100" cap="none">
              <a:latin typeface="Lucida Sans Unicode" pitchFamily="2" charset="-52"/>
              <a:ea typeface="Calibri" pitchFamily="2" charset="-52"/>
              <a:cs typeface="Lucida Sans Unicode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A6EC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17A6E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17A6E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www.reallygreatsite.com</dc:title>
  <dc:subject/>
  <dc:creator>Жеткербаева Бекзат</dc:creator>
  <cp:keywords>DAFxcL_tI60,BAEui30bRrQ</cp:keywords>
  <dc:description/>
  <cp:lastModifiedBy>Бекзат</cp:lastModifiedBy>
  <cp:revision>0</cp:revision>
  <dcterms:created xsi:type="dcterms:W3CDTF">2024-11-18T22:19:31Z</dcterms:created>
  <dcterms:modified xsi:type="dcterms:W3CDTF">2024-11-18T22:32:19Z</dcterms:modified>
</cp:coreProperties>
</file>